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9"/>
  </p:notesMasterIdLst>
  <p:sldIdLst>
    <p:sldId id="256" r:id="rId2"/>
    <p:sldId id="318" r:id="rId3"/>
    <p:sldId id="327" r:id="rId4"/>
    <p:sldId id="313" r:id="rId5"/>
    <p:sldId id="314" r:id="rId6"/>
    <p:sldId id="328" r:id="rId7"/>
    <p:sldId id="323" r:id="rId8"/>
    <p:sldId id="324" r:id="rId9"/>
    <p:sldId id="325" r:id="rId10"/>
    <p:sldId id="321" r:id="rId11"/>
    <p:sldId id="319" r:id="rId12"/>
    <p:sldId id="315" r:id="rId13"/>
    <p:sldId id="322" r:id="rId14"/>
    <p:sldId id="316" r:id="rId15"/>
    <p:sldId id="317" r:id="rId16"/>
    <p:sldId id="326" r:id="rId17"/>
    <p:sldId id="266" r:id="rId18"/>
  </p:sldIdLst>
  <p:sldSz cx="9144000" cy="5143500" type="screen16x9"/>
  <p:notesSz cx="6858000" cy="9144000"/>
  <p:embeddedFontLst>
    <p:embeddedFont>
      <p:font typeface="Goudy Old Style" panose="02020502050305020303" pitchFamily="18" charset="77"/>
      <p:regular r:id="rId20"/>
      <p:bold r:id="rId21"/>
      <p: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Staatliches" pitchFamily="2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0CBA9B-5833-46C7-B2BE-DCF8A394E2EC}">
  <a:tblStyle styleId="{100CBA9B-5833-46C7-B2BE-DCF8A394E2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28"/>
    <p:restoredTop sz="94668"/>
  </p:normalViewPr>
  <p:slideViewPr>
    <p:cSldViewPr snapToGrid="0" snapToObjects="1">
      <p:cViewPr varScale="1">
        <p:scale>
          <a:sx n="87" d="100"/>
          <a:sy n="87" d="100"/>
        </p:scale>
        <p:origin x="20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SA"/>
        </a:p>
      </c:txPr>
    </c:title>
    <c:autoTitleDeleted val="0"/>
    <c:plotArea>
      <c:layout>
        <c:manualLayout>
          <c:layoutTarget val="inner"/>
          <c:xMode val="edge"/>
          <c:yMode val="edge"/>
          <c:x val="4.1967166290258748E-2"/>
          <c:y val="0.11171884036706499"/>
          <c:w val="0.92716054728420361"/>
          <c:h val="0.771304967367151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BEFORE 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MSE</c:v>
                </c:pt>
                <c:pt idx="1">
                  <c:v>MAE</c:v>
                </c:pt>
                <c:pt idx="2">
                  <c:v>R^2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0.15</c:v>
                </c:pt>
                <c:pt idx="1">
                  <c:v>7.0000000000000007E-2</c:v>
                </c:pt>
                <c:pt idx="2">
                  <c:v>0.97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4A-8745-9601-82649B5F74D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MSE</c:v>
                </c:pt>
                <c:pt idx="1">
                  <c:v>MAE</c:v>
                </c:pt>
                <c:pt idx="2">
                  <c:v>R^2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0.11</c:v>
                </c:pt>
                <c:pt idx="1">
                  <c:v>0.04</c:v>
                </c:pt>
                <c:pt idx="2">
                  <c:v>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4A-8745-9601-82649B5F74D0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MSE</c:v>
                </c:pt>
                <c:pt idx="1">
                  <c:v>MAE</c:v>
                </c:pt>
                <c:pt idx="2">
                  <c:v>R^2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2E4A-8745-9601-82649B5F74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2920928"/>
        <c:axId val="2093743056"/>
      </c:barChart>
      <c:catAx>
        <c:axId val="2102920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A"/>
          </a:p>
        </c:txPr>
        <c:crossAx val="2093743056"/>
        <c:crosses val="autoZero"/>
        <c:auto val="1"/>
        <c:lblAlgn val="ctr"/>
        <c:lblOffset val="100"/>
        <c:noMultiLvlLbl val="0"/>
      </c:catAx>
      <c:valAx>
        <c:axId val="20937430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A"/>
          </a:p>
        </c:txPr>
        <c:crossAx val="2102920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S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S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5ab82ad2b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65ab82ad2b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59250" y="1241550"/>
            <a:ext cx="6025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75950" y="3377250"/>
            <a:ext cx="5792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IG_NUMB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152200" y="2723225"/>
            <a:ext cx="4839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950300" y="1178125"/>
            <a:ext cx="52434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549400" y="3396937"/>
            <a:ext cx="4045200" cy="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2989050" y="2124150"/>
            <a:ext cx="31659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429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4297658" y="46129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8"/>
          <p:cNvGrpSpPr/>
          <p:nvPr/>
        </p:nvGrpSpPr>
        <p:grpSpPr>
          <a:xfrm>
            <a:off x="-1176142" y="-883393"/>
            <a:ext cx="11626011" cy="6755492"/>
            <a:chOff x="238125" y="783925"/>
            <a:chExt cx="7127275" cy="4141425"/>
          </a:xfrm>
        </p:grpSpPr>
        <p:sp>
          <p:nvSpPr>
            <p:cNvPr id="33" name="Google Shape;33;p8"/>
            <p:cNvSpPr/>
            <p:nvPr/>
          </p:nvSpPr>
          <p:spPr>
            <a:xfrm>
              <a:off x="238125" y="2990775"/>
              <a:ext cx="2218000" cy="1934575"/>
            </a:xfrm>
            <a:custGeom>
              <a:avLst/>
              <a:gdLst/>
              <a:ahLst/>
              <a:cxnLst/>
              <a:rect l="l" t="t" r="r" b="b"/>
              <a:pathLst>
                <a:path w="88720" h="77383" extrusionOk="0">
                  <a:moveTo>
                    <a:pt x="28020" y="1"/>
                  </a:moveTo>
                  <a:cubicBezTo>
                    <a:pt x="11294" y="1"/>
                    <a:pt x="0" y="39029"/>
                    <a:pt x="0" y="49219"/>
                  </a:cubicBezTo>
                  <a:cubicBezTo>
                    <a:pt x="0" y="69098"/>
                    <a:pt x="22760" y="77383"/>
                    <a:pt x="37752" y="77383"/>
                  </a:cubicBezTo>
                  <a:cubicBezTo>
                    <a:pt x="37781" y="77383"/>
                    <a:pt x="88719" y="73054"/>
                    <a:pt x="88719" y="67651"/>
                  </a:cubicBezTo>
                  <a:cubicBezTo>
                    <a:pt x="88719" y="67393"/>
                    <a:pt x="88690" y="67121"/>
                    <a:pt x="88633" y="66848"/>
                  </a:cubicBezTo>
                  <a:cubicBezTo>
                    <a:pt x="82957" y="64641"/>
                    <a:pt x="81252" y="61416"/>
                    <a:pt x="81252" y="57690"/>
                  </a:cubicBezTo>
                  <a:cubicBezTo>
                    <a:pt x="81252" y="51813"/>
                    <a:pt x="85150" y="45751"/>
                    <a:pt x="85150" y="38398"/>
                  </a:cubicBezTo>
                  <a:cubicBezTo>
                    <a:pt x="85150" y="12656"/>
                    <a:pt x="58864" y="21973"/>
                    <a:pt x="47011" y="13545"/>
                  </a:cubicBezTo>
                  <a:cubicBezTo>
                    <a:pt x="40533" y="8916"/>
                    <a:pt x="37279" y="1"/>
                    <a:pt x="28020" y="1"/>
                  </a:cubicBezTo>
                  <a:close/>
                </a:path>
              </a:pathLst>
            </a:cu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8"/>
            <p:cNvSpPr/>
            <p:nvPr/>
          </p:nvSpPr>
          <p:spPr>
            <a:xfrm>
              <a:off x="589250" y="783925"/>
              <a:ext cx="3293325" cy="3996300"/>
            </a:xfrm>
            <a:custGeom>
              <a:avLst/>
              <a:gdLst/>
              <a:ahLst/>
              <a:cxnLst/>
              <a:rect l="l" t="t" r="r" b="b"/>
              <a:pathLst>
                <a:path w="131733" h="159852" extrusionOk="0">
                  <a:moveTo>
                    <a:pt x="19780" y="0"/>
                  </a:moveTo>
                  <a:cubicBezTo>
                    <a:pt x="11825" y="0"/>
                    <a:pt x="2438" y="8686"/>
                    <a:pt x="2438" y="25168"/>
                  </a:cubicBezTo>
                  <a:cubicBezTo>
                    <a:pt x="2438" y="39830"/>
                    <a:pt x="8687" y="57058"/>
                    <a:pt x="8687" y="68653"/>
                  </a:cubicBezTo>
                  <a:cubicBezTo>
                    <a:pt x="8687" y="82155"/>
                    <a:pt x="1" y="94180"/>
                    <a:pt x="1" y="107194"/>
                  </a:cubicBezTo>
                  <a:cubicBezTo>
                    <a:pt x="1" y="153216"/>
                    <a:pt x="69658" y="152915"/>
                    <a:pt x="69844" y="152944"/>
                  </a:cubicBezTo>
                  <a:cubicBezTo>
                    <a:pt x="78257" y="154391"/>
                    <a:pt x="84248" y="159852"/>
                    <a:pt x="92533" y="159852"/>
                  </a:cubicBezTo>
                  <a:cubicBezTo>
                    <a:pt x="93636" y="159852"/>
                    <a:pt x="94740" y="159752"/>
                    <a:pt x="95829" y="159565"/>
                  </a:cubicBezTo>
                  <a:cubicBezTo>
                    <a:pt x="87774" y="157286"/>
                    <a:pt x="83016" y="151439"/>
                    <a:pt x="83016" y="144631"/>
                  </a:cubicBezTo>
                  <a:cubicBezTo>
                    <a:pt x="83016" y="126357"/>
                    <a:pt x="113401" y="119592"/>
                    <a:pt x="113401" y="100945"/>
                  </a:cubicBezTo>
                  <a:cubicBezTo>
                    <a:pt x="113401" y="62175"/>
                    <a:pt x="46267" y="75074"/>
                    <a:pt x="46267" y="50537"/>
                  </a:cubicBezTo>
                  <a:cubicBezTo>
                    <a:pt x="46267" y="25369"/>
                    <a:pt x="131732" y="33667"/>
                    <a:pt x="131732" y="14576"/>
                  </a:cubicBezTo>
                  <a:cubicBezTo>
                    <a:pt x="131732" y="7654"/>
                    <a:pt x="116382" y="2279"/>
                    <a:pt x="100258" y="2279"/>
                  </a:cubicBezTo>
                  <a:cubicBezTo>
                    <a:pt x="84449" y="2279"/>
                    <a:pt x="68611" y="5690"/>
                    <a:pt x="52745" y="5690"/>
                  </a:cubicBezTo>
                  <a:cubicBezTo>
                    <a:pt x="35761" y="5690"/>
                    <a:pt x="30429" y="0"/>
                    <a:pt x="19780" y="0"/>
                  </a:cubicBezTo>
                  <a:close/>
                </a:path>
              </a:pathLst>
            </a:custGeom>
            <a:solidFill>
              <a:srgbClr val="B2E2E3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8"/>
            <p:cNvSpPr/>
            <p:nvPr/>
          </p:nvSpPr>
          <p:spPr>
            <a:xfrm>
              <a:off x="4186050" y="1063050"/>
              <a:ext cx="2937500" cy="2960075"/>
            </a:xfrm>
            <a:custGeom>
              <a:avLst/>
              <a:gdLst/>
              <a:ahLst/>
              <a:cxnLst/>
              <a:rect l="l" t="t" r="r" b="b"/>
              <a:pathLst>
                <a:path w="117500" h="118403" extrusionOk="0">
                  <a:moveTo>
                    <a:pt x="106095" y="116177"/>
                  </a:moveTo>
                  <a:cubicBezTo>
                    <a:pt x="105103" y="116776"/>
                    <a:pt x="104177" y="117338"/>
                    <a:pt x="103525" y="118044"/>
                  </a:cubicBezTo>
                  <a:lnTo>
                    <a:pt x="106095" y="116177"/>
                  </a:lnTo>
                  <a:close/>
                  <a:moveTo>
                    <a:pt x="30156" y="0"/>
                  </a:moveTo>
                  <a:cubicBezTo>
                    <a:pt x="11724" y="0"/>
                    <a:pt x="0" y="12943"/>
                    <a:pt x="0" y="20295"/>
                  </a:cubicBezTo>
                  <a:cubicBezTo>
                    <a:pt x="0" y="57531"/>
                    <a:pt x="71076" y="28794"/>
                    <a:pt x="71076" y="69972"/>
                  </a:cubicBezTo>
                  <a:cubicBezTo>
                    <a:pt x="71076" y="76737"/>
                    <a:pt x="69184" y="83889"/>
                    <a:pt x="69184" y="91084"/>
                  </a:cubicBezTo>
                  <a:cubicBezTo>
                    <a:pt x="69184" y="107739"/>
                    <a:pt x="81395" y="118402"/>
                    <a:pt x="96631" y="118402"/>
                  </a:cubicBezTo>
                  <a:cubicBezTo>
                    <a:pt x="100558" y="118402"/>
                    <a:pt x="104299" y="117456"/>
                    <a:pt x="107294" y="115306"/>
                  </a:cubicBezTo>
                  <a:lnTo>
                    <a:pt x="107294" y="115306"/>
                  </a:lnTo>
                  <a:lnTo>
                    <a:pt x="106095" y="116177"/>
                  </a:lnTo>
                  <a:lnTo>
                    <a:pt x="106095" y="116177"/>
                  </a:lnTo>
                  <a:cubicBezTo>
                    <a:pt x="108588" y="114673"/>
                    <a:pt x="111494" y="112943"/>
                    <a:pt x="111494" y="108154"/>
                  </a:cubicBezTo>
                  <a:cubicBezTo>
                    <a:pt x="111494" y="100945"/>
                    <a:pt x="102866" y="94080"/>
                    <a:pt x="102866" y="84018"/>
                  </a:cubicBezTo>
                  <a:cubicBezTo>
                    <a:pt x="102866" y="68940"/>
                    <a:pt x="117499" y="64483"/>
                    <a:pt x="117499" y="41522"/>
                  </a:cubicBezTo>
                  <a:cubicBezTo>
                    <a:pt x="117499" y="29339"/>
                    <a:pt x="113859" y="4343"/>
                    <a:pt x="101633" y="4343"/>
                  </a:cubicBezTo>
                  <a:cubicBezTo>
                    <a:pt x="94137" y="4343"/>
                    <a:pt x="87358" y="10879"/>
                    <a:pt x="79346" y="10879"/>
                  </a:cubicBezTo>
                  <a:cubicBezTo>
                    <a:pt x="68539" y="10879"/>
                    <a:pt x="48831" y="0"/>
                    <a:pt x="30156" y="0"/>
                  </a:cubicBezTo>
                  <a:close/>
                </a:path>
              </a:pathLst>
            </a:cu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8"/>
            <p:cNvSpPr/>
            <p:nvPr/>
          </p:nvSpPr>
          <p:spPr>
            <a:xfrm>
              <a:off x="5137725" y="1079525"/>
              <a:ext cx="2227675" cy="1775175"/>
            </a:xfrm>
            <a:custGeom>
              <a:avLst/>
              <a:gdLst/>
              <a:ahLst/>
              <a:cxnLst/>
              <a:rect l="l" t="t" r="r" b="b"/>
              <a:pathLst>
                <a:path w="89107" h="71007" extrusionOk="0">
                  <a:moveTo>
                    <a:pt x="26731" y="0"/>
                  </a:moveTo>
                  <a:cubicBezTo>
                    <a:pt x="8844" y="0"/>
                    <a:pt x="1" y="14233"/>
                    <a:pt x="2050" y="21098"/>
                  </a:cubicBezTo>
                  <a:cubicBezTo>
                    <a:pt x="6637" y="36463"/>
                    <a:pt x="26502" y="31676"/>
                    <a:pt x="32077" y="35316"/>
                  </a:cubicBezTo>
                  <a:cubicBezTo>
                    <a:pt x="48790" y="46208"/>
                    <a:pt x="46877" y="71006"/>
                    <a:pt x="64540" y="71006"/>
                  </a:cubicBezTo>
                  <a:cubicBezTo>
                    <a:pt x="68447" y="71006"/>
                    <a:pt x="73311" y="69793"/>
                    <a:pt x="79547" y="66948"/>
                  </a:cubicBezTo>
                  <a:cubicBezTo>
                    <a:pt x="79876" y="63336"/>
                    <a:pt x="77569" y="60513"/>
                    <a:pt x="77569" y="57030"/>
                  </a:cubicBezTo>
                  <a:cubicBezTo>
                    <a:pt x="77569" y="48875"/>
                    <a:pt x="89107" y="41465"/>
                    <a:pt x="89107" y="31633"/>
                  </a:cubicBezTo>
                  <a:cubicBezTo>
                    <a:pt x="89107" y="789"/>
                    <a:pt x="44604" y="0"/>
                    <a:pt x="26731" y="0"/>
                  </a:cubicBezTo>
                  <a:close/>
                </a:path>
              </a:pathLst>
            </a:custGeom>
            <a:solidFill>
              <a:srgbClr val="B2E2E3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8"/>
            <p:cNvSpPr/>
            <p:nvPr/>
          </p:nvSpPr>
          <p:spPr>
            <a:xfrm>
              <a:off x="4477700" y="3095775"/>
              <a:ext cx="2566650" cy="1631075"/>
            </a:xfrm>
            <a:custGeom>
              <a:avLst/>
              <a:gdLst/>
              <a:ahLst/>
              <a:cxnLst/>
              <a:rect l="l" t="t" r="r" b="b"/>
              <a:pathLst>
                <a:path w="102666" h="65243" extrusionOk="0">
                  <a:moveTo>
                    <a:pt x="47714" y="0"/>
                  </a:moveTo>
                  <a:cubicBezTo>
                    <a:pt x="37595" y="301"/>
                    <a:pt x="44776" y="14820"/>
                    <a:pt x="27305" y="22646"/>
                  </a:cubicBezTo>
                  <a:cubicBezTo>
                    <a:pt x="19221" y="26258"/>
                    <a:pt x="1" y="33166"/>
                    <a:pt x="1" y="54335"/>
                  </a:cubicBezTo>
                  <a:cubicBezTo>
                    <a:pt x="1" y="63035"/>
                    <a:pt x="12184" y="65242"/>
                    <a:pt x="20841" y="65242"/>
                  </a:cubicBezTo>
                  <a:cubicBezTo>
                    <a:pt x="32479" y="65242"/>
                    <a:pt x="36965" y="62190"/>
                    <a:pt x="54952" y="62190"/>
                  </a:cubicBezTo>
                  <a:cubicBezTo>
                    <a:pt x="63265" y="62190"/>
                    <a:pt x="71635" y="62677"/>
                    <a:pt x="79963" y="62677"/>
                  </a:cubicBezTo>
                  <a:cubicBezTo>
                    <a:pt x="90684" y="62677"/>
                    <a:pt x="102666" y="62003"/>
                    <a:pt x="102666" y="51211"/>
                  </a:cubicBezTo>
                  <a:cubicBezTo>
                    <a:pt x="102666" y="50680"/>
                    <a:pt x="102565" y="50179"/>
                    <a:pt x="102264" y="49935"/>
                  </a:cubicBezTo>
                  <a:cubicBezTo>
                    <a:pt x="101720" y="49476"/>
                    <a:pt x="101017" y="49247"/>
                    <a:pt x="100415" y="48889"/>
                  </a:cubicBezTo>
                  <a:cubicBezTo>
                    <a:pt x="98925" y="49090"/>
                    <a:pt x="97463" y="49032"/>
                    <a:pt x="96044" y="49204"/>
                  </a:cubicBezTo>
                  <a:cubicBezTo>
                    <a:pt x="93146" y="49539"/>
                    <a:pt x="90449" y="49697"/>
                    <a:pt x="87937" y="49697"/>
                  </a:cubicBezTo>
                  <a:cubicBezTo>
                    <a:pt x="43443" y="49697"/>
                    <a:pt x="57132" y="0"/>
                    <a:pt x="47757" y="0"/>
                  </a:cubicBezTo>
                  <a:close/>
                </a:path>
              </a:pathLst>
            </a:custGeom>
            <a:solidFill>
              <a:srgbClr val="5BB8BB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 flipH="1">
            <a:off x="2497650" y="892625"/>
            <a:ext cx="4148700" cy="22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1572600" y="1841700"/>
            <a:ext cx="5998800" cy="14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0">
          <p15:clr>
            <a:srgbClr val="FA7B17"/>
          </p15:clr>
        </p15:guide>
        <p15:guide id="2" orient="horz" pos="2080">
          <p15:clr>
            <a:srgbClr val="FA7B17"/>
          </p15:clr>
        </p15:guide>
        <p15:guide id="3" pos="991">
          <p15:clr>
            <a:srgbClr val="FA7B17"/>
          </p15:clr>
        </p15:guide>
        <p15:guide id="4" pos="4769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BIG_NUMB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 hasCustomPrompt="1"/>
          </p:nvPr>
        </p:nvSpPr>
        <p:spPr>
          <a:xfrm>
            <a:off x="2349000" y="3024625"/>
            <a:ext cx="15996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29"/>
          <p:cNvSpPr txBox="1">
            <a:spLocks noGrp="1"/>
          </p:cNvSpPr>
          <p:nvPr>
            <p:ph type="title" idx="2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73" name="Google Shape;173;p29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74" name="Google Shape;174;p29"/>
          <p:cNvSpPr txBox="1">
            <a:spLocks noGrp="1"/>
          </p:cNvSpPr>
          <p:nvPr>
            <p:ph type="title" idx="3"/>
          </p:nvPr>
        </p:nvSpPr>
        <p:spPr>
          <a:xfrm>
            <a:off x="2356642" y="3579800"/>
            <a:ext cx="1584300" cy="4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subTitle" idx="1"/>
          </p:nvPr>
        </p:nvSpPr>
        <p:spPr>
          <a:xfrm>
            <a:off x="2356642" y="3969200"/>
            <a:ext cx="1584300" cy="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title" idx="4" hasCustomPrompt="1"/>
          </p:nvPr>
        </p:nvSpPr>
        <p:spPr>
          <a:xfrm>
            <a:off x="4360000" y="3024625"/>
            <a:ext cx="15996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 idx="5"/>
          </p:nvPr>
        </p:nvSpPr>
        <p:spPr>
          <a:xfrm>
            <a:off x="4367642" y="3579800"/>
            <a:ext cx="1584300" cy="4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6"/>
          </p:nvPr>
        </p:nvSpPr>
        <p:spPr>
          <a:xfrm>
            <a:off x="4367642" y="3969200"/>
            <a:ext cx="1584300" cy="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7" hasCustomPrompt="1"/>
          </p:nvPr>
        </p:nvSpPr>
        <p:spPr>
          <a:xfrm>
            <a:off x="6371000" y="3024625"/>
            <a:ext cx="15996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" name="Google Shape;180;p29"/>
          <p:cNvSpPr txBox="1">
            <a:spLocks noGrp="1"/>
          </p:cNvSpPr>
          <p:nvPr>
            <p:ph type="title" idx="8"/>
          </p:nvPr>
        </p:nvSpPr>
        <p:spPr>
          <a:xfrm>
            <a:off x="6378642" y="3579800"/>
            <a:ext cx="1584300" cy="4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9"/>
          </p:nvPr>
        </p:nvSpPr>
        <p:spPr>
          <a:xfrm>
            <a:off x="6378642" y="3969200"/>
            <a:ext cx="1584300" cy="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6DCFD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taatliches"/>
              <a:buNone/>
              <a:defRPr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6" r:id="rId5"/>
    <p:sldLayoutId id="2147483658" r:id="rId6"/>
    <p:sldLayoutId id="2147483675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ctrTitle"/>
          </p:nvPr>
        </p:nvSpPr>
        <p:spPr>
          <a:xfrm>
            <a:off x="1440800" y="739950"/>
            <a:ext cx="667035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000" b="1" dirty="0">
                <a:latin typeface="Goudy Old Style" panose="02020502050305020303" pitchFamily="18" charset="77"/>
                <a:cs typeface="Plantagenet Cherokee" panose="02020000000000000000" pitchFamily="18" charset="-79"/>
              </a:rPr>
              <a:t>Predicting the Tsunami Behavior from Historical Data</a:t>
            </a:r>
            <a:endParaRPr sz="4000" dirty="0">
              <a:solidFill>
                <a:schemeClr val="lt1"/>
              </a:solidFill>
              <a:latin typeface="Goudy Old Style" panose="02020502050305020303" pitchFamily="18" charset="77"/>
              <a:cs typeface="Plantagenet Cherokee" panose="02020000000000000000" pitchFamily="18" charset="-79"/>
            </a:endParaRPr>
          </a:p>
        </p:txBody>
      </p:sp>
      <p:sp>
        <p:nvSpPr>
          <p:cNvPr id="209" name="Google Shape;209;p39"/>
          <p:cNvSpPr txBox="1">
            <a:spLocks noGrp="1"/>
          </p:cNvSpPr>
          <p:nvPr>
            <p:ph type="subTitle" idx="1"/>
          </p:nvPr>
        </p:nvSpPr>
        <p:spPr>
          <a:xfrm>
            <a:off x="1675950" y="3377250"/>
            <a:ext cx="5792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Goudy Old Style" panose="02020502050305020303" pitchFamily="18" charset="77"/>
                <a:cs typeface="Plantagenet Cherokee" panose="02020000000000000000" pitchFamily="18" charset="-79"/>
              </a:rPr>
              <a:t>N</a:t>
            </a:r>
            <a:r>
              <a:rPr lang="en" sz="2400" dirty="0" err="1">
                <a:solidFill>
                  <a:schemeClr val="lt1"/>
                </a:solidFill>
                <a:latin typeface="Goudy Old Style" panose="02020502050305020303" pitchFamily="18" charset="77"/>
                <a:cs typeface="Plantagenet Cherokee" panose="02020000000000000000" pitchFamily="18" charset="-79"/>
              </a:rPr>
              <a:t>ouha</a:t>
            </a:r>
            <a:r>
              <a:rPr lang="en" sz="2400" dirty="0">
                <a:solidFill>
                  <a:schemeClr val="lt1"/>
                </a:solidFill>
                <a:latin typeface="Goudy Old Style" panose="02020502050305020303" pitchFamily="18" charset="77"/>
                <a:cs typeface="Plantagenet Cherokee" panose="02020000000000000000" pitchFamily="18" charset="-79"/>
              </a:rPr>
              <a:t> </a:t>
            </a:r>
            <a:r>
              <a:rPr lang="en" sz="2400" dirty="0" err="1">
                <a:solidFill>
                  <a:schemeClr val="lt1"/>
                </a:solidFill>
                <a:latin typeface="Goudy Old Style" panose="02020502050305020303" pitchFamily="18" charset="77"/>
                <a:cs typeface="Plantagenet Cherokee" panose="02020000000000000000" pitchFamily="18" charset="-79"/>
              </a:rPr>
              <a:t>osama</a:t>
            </a:r>
            <a:r>
              <a:rPr lang="en" sz="2400" dirty="0">
                <a:solidFill>
                  <a:schemeClr val="lt1"/>
                </a:solidFill>
                <a:latin typeface="Goudy Old Style" panose="02020502050305020303" pitchFamily="18" charset="77"/>
                <a:cs typeface="Plantagenet Cherokee" panose="02020000000000000000" pitchFamily="18" charset="-79"/>
              </a:rPr>
              <a:t> </a:t>
            </a:r>
            <a:r>
              <a:rPr lang="en" sz="2400" dirty="0" err="1">
                <a:solidFill>
                  <a:schemeClr val="lt1"/>
                </a:solidFill>
                <a:latin typeface="Goudy Old Style" panose="02020502050305020303" pitchFamily="18" charset="77"/>
                <a:cs typeface="Plantagenet Cherokee" panose="02020000000000000000" pitchFamily="18" charset="-79"/>
              </a:rPr>
              <a:t>Alsaleh</a:t>
            </a:r>
            <a:endParaRPr sz="2400" dirty="0">
              <a:solidFill>
                <a:schemeClr val="lt1"/>
              </a:solidFill>
              <a:latin typeface="Goudy Old Style" panose="02020502050305020303" pitchFamily="18" charset="77"/>
              <a:cs typeface="Plantagenet Cherokee" panose="02020000000000000000" pitchFamily="18" charset="-79"/>
            </a:endParaRPr>
          </a:p>
        </p:txBody>
      </p:sp>
      <p:cxnSp>
        <p:nvCxnSpPr>
          <p:cNvPr id="210" name="Google Shape;210;p39"/>
          <p:cNvCxnSpPr/>
          <p:nvPr/>
        </p:nvCxnSpPr>
        <p:spPr>
          <a:xfrm rot="10800000">
            <a:off x="2680100" y="949525"/>
            <a:ext cx="281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39"/>
          <p:cNvCxnSpPr/>
          <p:nvPr/>
        </p:nvCxnSpPr>
        <p:spPr>
          <a:xfrm rot="10800000">
            <a:off x="4775975" y="949593"/>
            <a:ext cx="1687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9"/>
          <p:cNvCxnSpPr/>
          <p:nvPr/>
        </p:nvCxnSpPr>
        <p:spPr>
          <a:xfrm rot="10800000">
            <a:off x="2675700" y="4208000"/>
            <a:ext cx="3792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150B020-7127-F240-AC9C-5548B333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500" y="1809268"/>
            <a:ext cx="4341000" cy="572700"/>
          </a:xfrm>
        </p:spPr>
        <p:txBody>
          <a:bodyPr/>
          <a:lstStyle/>
          <a:p>
            <a:r>
              <a:rPr lang="en-US" b="1" dirty="0"/>
              <a:t>Algorithms</a:t>
            </a:r>
            <a:br>
              <a:rPr lang="en-US" b="1" dirty="0"/>
            </a:br>
            <a:br>
              <a:rPr lang="en-US" b="1" dirty="0"/>
            </a:b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43434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CB2A4-AEAE-6148-8CFF-DF18DF387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365" y="470904"/>
            <a:ext cx="4082899" cy="572700"/>
          </a:xfrm>
        </p:spPr>
        <p:txBody>
          <a:bodyPr/>
          <a:lstStyle/>
          <a:p>
            <a:pPr marL="114300" indent="0">
              <a:buNone/>
            </a:pPr>
            <a:r>
              <a:rPr lang="en-US" sz="36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1. linear regression</a:t>
            </a:r>
            <a:endParaRPr lang="en-SA" sz="3600" b="1" dirty="0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20CCC74-BC9F-1649-AF04-423933D2A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45092"/>
              </p:ext>
            </p:extLst>
          </p:nvPr>
        </p:nvGraphicFramePr>
        <p:xfrm>
          <a:off x="545690" y="1460090"/>
          <a:ext cx="7787148" cy="3359991"/>
        </p:xfrm>
        <a:graphic>
          <a:graphicData uri="http://schemas.openxmlformats.org/drawingml/2006/table">
            <a:tbl>
              <a:tblPr firstRow="1" bandRow="1">
                <a:tableStyleId>{100CBA9B-5833-46C7-B2BE-DCF8A394E2EC}</a:tableStyleId>
              </a:tblPr>
              <a:tblGrid>
                <a:gridCol w="1946787">
                  <a:extLst>
                    <a:ext uri="{9D8B030D-6E8A-4147-A177-3AD203B41FA5}">
                      <a16:colId xmlns:a16="http://schemas.microsoft.com/office/drawing/2014/main" val="608518594"/>
                    </a:ext>
                  </a:extLst>
                </a:gridCol>
                <a:gridCol w="1946787">
                  <a:extLst>
                    <a:ext uri="{9D8B030D-6E8A-4147-A177-3AD203B41FA5}">
                      <a16:colId xmlns:a16="http://schemas.microsoft.com/office/drawing/2014/main" val="49768175"/>
                    </a:ext>
                  </a:extLst>
                </a:gridCol>
                <a:gridCol w="1946787">
                  <a:extLst>
                    <a:ext uri="{9D8B030D-6E8A-4147-A177-3AD203B41FA5}">
                      <a16:colId xmlns:a16="http://schemas.microsoft.com/office/drawing/2014/main" val="4205850613"/>
                    </a:ext>
                  </a:extLst>
                </a:gridCol>
                <a:gridCol w="1946787">
                  <a:extLst>
                    <a:ext uri="{9D8B030D-6E8A-4147-A177-3AD203B41FA5}">
                      <a16:colId xmlns:a16="http://schemas.microsoft.com/office/drawing/2014/main" val="1156630246"/>
                    </a:ext>
                  </a:extLst>
                </a:gridCol>
              </a:tblGrid>
              <a:tr h="885485">
                <a:tc>
                  <a:txBody>
                    <a:bodyPr/>
                    <a:lstStyle/>
                    <a:p>
                      <a:endParaRPr lang="en-SA" sz="1800" b="1">
                        <a:solidFill>
                          <a:schemeClr val="bg1"/>
                        </a:solidFill>
                        <a:latin typeface="Goudy Old Style" panose="02020502050305020303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sz="1800" b="1" dirty="0">
                          <a:solidFill>
                            <a:schemeClr val="bg1"/>
                          </a:solidFill>
                          <a:latin typeface="Goudy Old Style" panose="02020502050305020303" pitchFamily="18" charset="77"/>
                        </a:rPr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sz="1800" b="1" dirty="0">
                          <a:solidFill>
                            <a:schemeClr val="bg1"/>
                          </a:solidFill>
                          <a:latin typeface="Goudy Old Style" panose="02020502050305020303" pitchFamily="18" charset="77"/>
                        </a:rPr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sz="1800" b="1" dirty="0">
                          <a:solidFill>
                            <a:schemeClr val="bg1"/>
                          </a:solidFill>
                          <a:latin typeface="Goudy Old Style" panose="02020502050305020303" pitchFamily="18" charset="77"/>
                        </a:rPr>
                        <a:t>R^2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685601"/>
                  </a:ext>
                </a:extLst>
              </a:tr>
              <a:tr h="1237253">
                <a:tc>
                  <a:txBody>
                    <a:bodyPr/>
                    <a:lstStyle/>
                    <a:p>
                      <a:r>
                        <a:rPr lang="en-SA" sz="1800" b="1" dirty="0">
                          <a:solidFill>
                            <a:schemeClr val="bg1"/>
                          </a:solidFill>
                          <a:latin typeface="Goudy Old Style" panose="02020502050305020303" pitchFamily="18" charset="77"/>
                        </a:rPr>
                        <a:t>Before feature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Goudy Old Style" panose="02020502050305020303" pitchFamily="18" charset="77"/>
                        </a:rPr>
                        <a:t>7.88e-15</a:t>
                      </a:r>
                      <a:endParaRPr lang="en-SA" sz="1800" b="1" dirty="0">
                        <a:solidFill>
                          <a:schemeClr val="bg1"/>
                        </a:solidFill>
                        <a:latin typeface="Goudy Old Style" panose="02020502050305020303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Goudy Old Style" panose="02020502050305020303" pitchFamily="18" charset="77"/>
                        </a:rPr>
                        <a:t>1.14e-28</a:t>
                      </a:r>
                      <a:endParaRPr lang="en-SA" sz="1800" b="1" dirty="0">
                        <a:solidFill>
                          <a:schemeClr val="bg1"/>
                        </a:solidFill>
                        <a:latin typeface="Goudy Old Style" panose="02020502050305020303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sz="1800" b="1" dirty="0">
                          <a:solidFill>
                            <a:schemeClr val="bg1"/>
                          </a:solidFill>
                          <a:latin typeface="Goudy Old Style" panose="02020502050305020303" pitchFamily="18" charset="77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38876"/>
                  </a:ext>
                </a:extLst>
              </a:tr>
              <a:tr h="1237253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Goudy Old Style" panose="02020502050305020303" pitchFamily="18" charset="77"/>
                        </a:rPr>
                        <a:t>A</a:t>
                      </a:r>
                      <a:r>
                        <a:rPr lang="en-SA" sz="1800" b="1" dirty="0">
                          <a:solidFill>
                            <a:schemeClr val="bg1"/>
                          </a:solidFill>
                          <a:latin typeface="Goudy Old Style" panose="02020502050305020303" pitchFamily="18" charset="77"/>
                        </a:rPr>
                        <a:t>fter feature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sz="1800" b="1" dirty="0">
                          <a:solidFill>
                            <a:schemeClr val="bg1"/>
                          </a:solidFill>
                          <a:latin typeface="Goudy Old Style" panose="02020502050305020303" pitchFamily="18" charset="77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sz="1800" b="1" dirty="0">
                          <a:solidFill>
                            <a:schemeClr val="bg1"/>
                          </a:solidFill>
                          <a:latin typeface="Goudy Old Style" panose="02020502050305020303" pitchFamily="18" charset="77"/>
                        </a:rPr>
                        <a:t>1.01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A" sz="1800" b="1" dirty="0">
                          <a:solidFill>
                            <a:schemeClr val="bg1"/>
                          </a:solidFill>
                          <a:latin typeface="Goudy Old Style" panose="02020502050305020303" pitchFamily="18" charset="77"/>
                        </a:rPr>
                        <a:t>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578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155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6BF26D-DB0D-E74E-8382-C46129B043EC}"/>
              </a:ext>
            </a:extLst>
          </p:cNvPr>
          <p:cNvSpPr txBox="1">
            <a:spLocks/>
          </p:cNvSpPr>
          <p:nvPr/>
        </p:nvSpPr>
        <p:spPr>
          <a:xfrm>
            <a:off x="-855407" y="161960"/>
            <a:ext cx="70349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buNone/>
            </a:pPr>
            <a:r>
              <a:rPr lang="en-US" sz="3200" dirty="0">
                <a:latin typeface="Goudy Old Style" panose="02020502050305020303" pitchFamily="18" charset="77"/>
              </a:rPr>
              <a:t>2. Sequential neural network</a:t>
            </a:r>
            <a:endParaRPr lang="en-SA" sz="3200" dirty="0">
              <a:latin typeface="Goudy Old Style" panose="02020502050305020303" pitchFamily="18" charset="77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937D7ED-998F-134F-A7FE-A32ACF63A8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8067357"/>
              </p:ext>
            </p:extLst>
          </p:nvPr>
        </p:nvGraphicFramePr>
        <p:xfrm>
          <a:off x="1281022" y="734660"/>
          <a:ext cx="6581955" cy="4443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873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FD28-9B71-6048-BBA9-B41A68850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2127165" y="127159"/>
            <a:ext cx="5201008" cy="798152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Feature engineering:</a:t>
            </a:r>
            <a:br>
              <a:rPr lang="en-US" sz="4400" b="1" dirty="0">
                <a:solidFill>
                  <a:schemeClr val="bg1"/>
                </a:solidFill>
                <a:latin typeface="Goudy Old Style" panose="02020502050305020303" pitchFamily="18" charset="77"/>
              </a:rPr>
            </a:br>
            <a:endParaRPr lang="en-SA" sz="4400" b="1" dirty="0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3B349-4068-214D-9453-8560D801728C}"/>
              </a:ext>
            </a:extLst>
          </p:cNvPr>
          <p:cNvSpPr txBox="1"/>
          <p:nvPr/>
        </p:nvSpPr>
        <p:spPr>
          <a:xfrm>
            <a:off x="862979" y="1238967"/>
            <a:ext cx="272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  <a:latin typeface="Goudy Old Style" panose="02020502050305020303" pitchFamily="18" charset="77"/>
              </a:rPr>
              <a:t>ExtraTreesClassifier</a:t>
            </a:r>
            <a:endParaRPr lang="en-US" sz="1800" b="1" dirty="0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6018A-539B-0042-8A38-2EE97B4AA973}"/>
              </a:ext>
            </a:extLst>
          </p:cNvPr>
          <p:cNvSpPr txBox="1"/>
          <p:nvPr/>
        </p:nvSpPr>
        <p:spPr>
          <a:xfrm>
            <a:off x="6145567" y="925311"/>
            <a:ext cx="213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  <a:latin typeface="Goudy Old Style" panose="02020502050305020303" pitchFamily="18" charset="77"/>
              </a:rPr>
              <a:t>Top_corr_features</a:t>
            </a:r>
            <a:endParaRPr lang="en-SA" sz="1800" b="1" dirty="0">
              <a:solidFill>
                <a:schemeClr val="bg1"/>
              </a:solidFill>
              <a:latin typeface="Goudy Old Style" panose="02020502050305020303" pitchFamily="18" charset="77"/>
            </a:endParaRPr>
          </a:p>
          <a:p>
            <a:endParaRPr lang="en-SA" sz="1800" b="1" dirty="0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EA5D2E8-DE56-0D48-A822-A4A072E0E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63" y="1954295"/>
            <a:ext cx="4224937" cy="2605378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49D0F714-C79F-3A4B-973B-6426D392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411" y="1359578"/>
            <a:ext cx="3423183" cy="35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57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64168-8A5A-8C49-B856-E1E6B4F4E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016" y="84798"/>
            <a:ext cx="4341000" cy="572700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Tools</a:t>
            </a:r>
            <a:br>
              <a:rPr lang="en-US" sz="4400" b="1" dirty="0">
                <a:solidFill>
                  <a:schemeClr val="bg1"/>
                </a:solidFill>
                <a:latin typeface="Goudy Old Style" panose="02020502050305020303" pitchFamily="18" charset="77"/>
              </a:rPr>
            </a:br>
            <a:br>
              <a:rPr lang="en-US" sz="4400" b="1" dirty="0">
                <a:solidFill>
                  <a:schemeClr val="bg1"/>
                </a:solidFill>
                <a:latin typeface="Goudy Old Style" panose="02020502050305020303" pitchFamily="18" charset="77"/>
              </a:rPr>
            </a:br>
            <a:endParaRPr lang="en-SA" sz="4400" dirty="0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7BB63-71BD-D344-A338-010CC7F25AB0}"/>
              </a:ext>
            </a:extLst>
          </p:cNvPr>
          <p:cNvSpPr txBox="1"/>
          <p:nvPr/>
        </p:nvSpPr>
        <p:spPr>
          <a:xfrm>
            <a:off x="441218" y="2292624"/>
            <a:ext cx="279916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D</a:t>
            </a:r>
            <a:r>
              <a:rPr lang="en-SA" sz="32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ata processing</a:t>
            </a:r>
          </a:p>
          <a:p>
            <a:r>
              <a:rPr lang="en-US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          N</a:t>
            </a:r>
            <a:r>
              <a:rPr lang="en-SA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umpy </a:t>
            </a:r>
          </a:p>
          <a:p>
            <a:endParaRPr lang="en-SA" sz="2400" dirty="0">
              <a:solidFill>
                <a:schemeClr val="bg1"/>
              </a:solidFill>
              <a:latin typeface="Goudy Old Style" panose="02020502050305020303" pitchFamily="18" charset="77"/>
            </a:endParaRPr>
          </a:p>
          <a:p>
            <a:r>
              <a:rPr lang="en-SA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          pandas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7214C-C5E4-504D-89D0-97A2937EDF04}"/>
              </a:ext>
            </a:extLst>
          </p:cNvPr>
          <p:cNvSpPr txBox="1"/>
          <p:nvPr/>
        </p:nvSpPr>
        <p:spPr>
          <a:xfrm>
            <a:off x="3634233" y="2292624"/>
            <a:ext cx="24949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V</a:t>
            </a:r>
            <a:r>
              <a:rPr lang="en-SA" sz="32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isualization</a:t>
            </a:r>
          </a:p>
          <a:p>
            <a:r>
              <a:rPr lang="en-US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      M</a:t>
            </a:r>
            <a:r>
              <a:rPr lang="en-SA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atplotlib</a:t>
            </a:r>
          </a:p>
          <a:p>
            <a:endParaRPr lang="en-SA" sz="2400" dirty="0">
              <a:solidFill>
                <a:schemeClr val="bg1"/>
              </a:solidFill>
              <a:latin typeface="Goudy Old Style" panose="02020502050305020303" pitchFamily="18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      S</a:t>
            </a:r>
            <a:r>
              <a:rPr lang="en-SA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eaborn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A" sz="2400" dirty="0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6F17F-6BF8-EB49-9F3C-E5172E98C337}"/>
              </a:ext>
            </a:extLst>
          </p:cNvPr>
          <p:cNvSpPr txBox="1"/>
          <p:nvPr/>
        </p:nvSpPr>
        <p:spPr>
          <a:xfrm>
            <a:off x="6523051" y="2276792"/>
            <a:ext cx="178125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M</a:t>
            </a:r>
            <a:r>
              <a:rPr lang="en-SA" sz="32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odeling</a:t>
            </a:r>
          </a:p>
          <a:p>
            <a:r>
              <a:rPr lang="en-SA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  Keras and </a:t>
            </a:r>
          </a:p>
          <a:p>
            <a:r>
              <a:rPr lang="en-SA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  tensorflow</a:t>
            </a:r>
          </a:p>
          <a:p>
            <a:endParaRPr lang="en-SA" sz="2400" dirty="0">
              <a:solidFill>
                <a:schemeClr val="bg1"/>
              </a:solidFill>
              <a:latin typeface="Goudy Old Style" panose="02020502050305020303" pitchFamily="18" charset="77"/>
            </a:endParaRPr>
          </a:p>
          <a:p>
            <a:r>
              <a:rPr lang="en-SA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  S</a:t>
            </a:r>
            <a:r>
              <a:rPr lang="en-US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c</a:t>
            </a:r>
            <a:r>
              <a:rPr lang="en-SA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ikit-learn</a:t>
            </a:r>
          </a:p>
        </p:txBody>
      </p:sp>
      <p:pic>
        <p:nvPicPr>
          <p:cNvPr id="10" name="Graphic 9" descr="Bar chart outline">
            <a:extLst>
              <a:ext uri="{FF2B5EF4-FFF2-40B4-BE49-F238E27FC236}">
                <a16:creationId xmlns:a16="http://schemas.microsoft.com/office/drawing/2014/main" id="{864472AE-B6FE-0B4C-BEEA-0AEDC991B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995" y="1378224"/>
            <a:ext cx="914400" cy="914400"/>
          </a:xfrm>
          <a:prstGeom prst="rect">
            <a:avLst/>
          </a:prstGeom>
        </p:spPr>
      </p:pic>
      <p:pic>
        <p:nvPicPr>
          <p:cNvPr id="12" name="Graphic 11" descr="Illustrator outline">
            <a:extLst>
              <a:ext uri="{FF2B5EF4-FFF2-40B4-BE49-F238E27FC236}">
                <a16:creationId xmlns:a16="http://schemas.microsoft.com/office/drawing/2014/main" id="{6D0928F4-88A9-1544-B991-82CDF8697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6026" y="1378224"/>
            <a:ext cx="914400" cy="914400"/>
          </a:xfrm>
          <a:prstGeom prst="rect">
            <a:avLst/>
          </a:prstGeom>
        </p:spPr>
      </p:pic>
      <p:pic>
        <p:nvPicPr>
          <p:cNvPr id="14" name="Graphic 13" descr="Network outline">
            <a:extLst>
              <a:ext uri="{FF2B5EF4-FFF2-40B4-BE49-F238E27FC236}">
                <a16:creationId xmlns:a16="http://schemas.microsoft.com/office/drawing/2014/main" id="{51DB59F5-F3D9-D545-856A-12E72C63D4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4624" y="13782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52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64168-8A5A-8C49-B856-E1E6B4F4EA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8645" y="0"/>
            <a:ext cx="4340225" cy="573087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communication</a:t>
            </a:r>
            <a:br>
              <a:rPr lang="en-US" b="1" dirty="0">
                <a:solidFill>
                  <a:schemeClr val="bg1"/>
                </a:solidFill>
                <a:latin typeface="Goudy Old Style" panose="02020502050305020303" pitchFamily="18" charset="77"/>
              </a:rPr>
            </a:br>
            <a:br>
              <a:rPr lang="en-US" b="1" dirty="0">
                <a:solidFill>
                  <a:schemeClr val="bg1"/>
                </a:solidFill>
                <a:latin typeface="Goudy Old Style" panose="02020502050305020303" pitchFamily="18" charset="77"/>
              </a:rPr>
            </a:br>
            <a:endParaRPr lang="en-SA" b="1" dirty="0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1981480-98A4-2E4E-930D-D384657E6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001" y="1538893"/>
            <a:ext cx="4341001" cy="2894001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CD6967F-0C56-724C-B499-14BB2E335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38893"/>
            <a:ext cx="4341001" cy="2894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656521-D046-A24A-A612-53A12F9BDFAD}"/>
              </a:ext>
            </a:extLst>
          </p:cNvPr>
          <p:cNvSpPr txBox="1"/>
          <p:nvPr/>
        </p:nvSpPr>
        <p:spPr>
          <a:xfrm>
            <a:off x="6365001" y="1003066"/>
            <a:ext cx="116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sz="20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predicted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B5E8D9-7328-C949-BF43-21312743348F}"/>
              </a:ext>
            </a:extLst>
          </p:cNvPr>
          <p:cNvSpPr txBox="1"/>
          <p:nvPr/>
        </p:nvSpPr>
        <p:spPr>
          <a:xfrm>
            <a:off x="1181126" y="1003065"/>
            <a:ext cx="989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sz="20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2256287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141486-B15D-B149-AEA2-0670B37ADBB5}"/>
              </a:ext>
            </a:extLst>
          </p:cNvPr>
          <p:cNvSpPr txBox="1">
            <a:spLocks/>
          </p:cNvSpPr>
          <p:nvPr/>
        </p:nvSpPr>
        <p:spPr>
          <a:xfrm>
            <a:off x="560438" y="288724"/>
            <a:ext cx="4340225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taatliches"/>
              <a:buNone/>
              <a:defRPr sz="28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Goudy Old Style" panose="02020502050305020303" pitchFamily="18" charset="77"/>
              </a:rPr>
              <a:t>recourses</a:t>
            </a:r>
            <a:br>
              <a:rPr lang="en-US" b="1" dirty="0">
                <a:solidFill>
                  <a:schemeClr val="bg1"/>
                </a:solidFill>
                <a:latin typeface="Goudy Old Style" panose="02020502050305020303" pitchFamily="18" charset="77"/>
              </a:rPr>
            </a:br>
            <a:br>
              <a:rPr lang="en-US" b="1" dirty="0">
                <a:solidFill>
                  <a:schemeClr val="bg1"/>
                </a:solidFill>
                <a:latin typeface="Goudy Old Style" panose="02020502050305020303" pitchFamily="18" charset="77"/>
              </a:rPr>
            </a:br>
            <a:endParaRPr lang="en-SA" dirty="0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8D265-D13A-1141-A316-2015D36E7103}"/>
              </a:ext>
            </a:extLst>
          </p:cNvPr>
          <p:cNvSpPr txBox="1"/>
          <p:nvPr/>
        </p:nvSpPr>
        <p:spPr>
          <a:xfrm>
            <a:off x="1002890" y="1281010"/>
            <a:ext cx="3897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Goudy Old Style" panose="02020502050305020303" pitchFamily="18" charset="77"/>
              </a:rPr>
              <a:t>data.world</a:t>
            </a: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Goudy Old Style" panose="02020502050305020303" pitchFamily="18" charset="77"/>
              </a:rPr>
              <a:t>dhs</a:t>
            </a: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/historical-tsunami-event</a:t>
            </a:r>
            <a:endParaRPr lang="en-SA" dirty="0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65554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9"/>
          <p:cNvSpPr/>
          <p:nvPr/>
        </p:nvSpPr>
        <p:spPr>
          <a:xfrm rot="-2700000">
            <a:off x="4465783" y="1452695"/>
            <a:ext cx="196010" cy="196010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6" name="Google Shape;566;p49"/>
          <p:cNvCxnSpPr/>
          <p:nvPr/>
        </p:nvCxnSpPr>
        <p:spPr>
          <a:xfrm rot="10800000">
            <a:off x="1956825" y="1550625"/>
            <a:ext cx="2403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49"/>
          <p:cNvCxnSpPr/>
          <p:nvPr/>
        </p:nvCxnSpPr>
        <p:spPr>
          <a:xfrm rot="10800000">
            <a:off x="4767663" y="1550625"/>
            <a:ext cx="241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49"/>
          <p:cNvCxnSpPr/>
          <p:nvPr/>
        </p:nvCxnSpPr>
        <p:spPr>
          <a:xfrm rot="10800000">
            <a:off x="1945538" y="3612725"/>
            <a:ext cx="523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9" name="Google Shape;569;p49"/>
          <p:cNvSpPr txBox="1">
            <a:spLocks noGrp="1"/>
          </p:cNvSpPr>
          <p:nvPr>
            <p:ph type="title"/>
          </p:nvPr>
        </p:nvSpPr>
        <p:spPr>
          <a:xfrm>
            <a:off x="1572600" y="1841700"/>
            <a:ext cx="5998800" cy="14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hank you</a:t>
            </a:r>
            <a:br>
              <a:rPr lang="en" dirty="0"/>
            </a:br>
            <a:r>
              <a:rPr lang="en" dirty="0"/>
              <a:t>any questions?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64168-8A5A-8C49-B856-E1E6B4F4E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661" y="397607"/>
            <a:ext cx="4341000" cy="572700"/>
          </a:xfrm>
        </p:spPr>
        <p:txBody>
          <a:bodyPr/>
          <a:lstStyle/>
          <a:p>
            <a:r>
              <a:rPr lang="en-US" sz="4800" b="1" dirty="0">
                <a:latin typeface="Goudy Old Style" panose="02020502050305020303" pitchFamily="18" charset="77"/>
                <a:cs typeface="Plantagenet Cherokee" panose="02020000000000000000" pitchFamily="18" charset="-79"/>
              </a:rPr>
              <a:t>Table of content</a:t>
            </a:r>
            <a:br>
              <a:rPr lang="en-US" sz="3600" b="1" dirty="0">
                <a:latin typeface="Goudy Old Style" panose="02020502050305020303" pitchFamily="18" charset="77"/>
              </a:rPr>
            </a:br>
            <a:endParaRPr lang="en-SA" sz="3600" dirty="0">
              <a:latin typeface="Goudy Old Style" panose="02020502050305020303" pitchFamily="18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CB2A4-AEAE-6148-8CFF-DF18DF387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085" y="1371750"/>
            <a:ext cx="5356243" cy="1200000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sz="3200" b="1" dirty="0">
                <a:latin typeface="Goudy Old Style" panose="02020502050305020303" pitchFamily="18" charset="77"/>
              </a:rPr>
              <a:t>P</a:t>
            </a:r>
            <a:r>
              <a:rPr lang="en-SA" sz="3200" b="1" dirty="0">
                <a:latin typeface="Goudy Old Style" panose="02020502050305020303" pitchFamily="18" charset="77"/>
              </a:rPr>
              <a:t>roblem statement</a:t>
            </a:r>
          </a:p>
          <a:p>
            <a:pPr algn="l">
              <a:buFont typeface="+mj-lt"/>
              <a:buAutoNum type="arabicPeriod"/>
            </a:pPr>
            <a:r>
              <a:rPr lang="en-US" sz="3200" b="1" dirty="0">
                <a:latin typeface="Goudy Old Style" panose="02020502050305020303" pitchFamily="18" charset="77"/>
              </a:rPr>
              <a:t>D</a:t>
            </a:r>
            <a:r>
              <a:rPr lang="en-SA" sz="3200" b="1" dirty="0">
                <a:latin typeface="Goudy Old Style" panose="02020502050305020303" pitchFamily="18" charset="77"/>
              </a:rPr>
              <a:t>ataset</a:t>
            </a:r>
          </a:p>
          <a:p>
            <a:pPr algn="l">
              <a:buFont typeface="+mj-lt"/>
              <a:buAutoNum type="arabicPeriod"/>
            </a:pPr>
            <a:r>
              <a:rPr lang="en-US" sz="3200" b="1" dirty="0">
                <a:latin typeface="Goudy Old Style" panose="02020502050305020303" pitchFamily="18" charset="77"/>
              </a:rPr>
              <a:t>tools</a:t>
            </a:r>
            <a:endParaRPr lang="en-SA" sz="3200" b="1" dirty="0">
              <a:latin typeface="Goudy Old Style" panose="02020502050305020303" pitchFamily="18" charset="77"/>
            </a:endParaRPr>
          </a:p>
          <a:p>
            <a:pPr algn="l">
              <a:buFont typeface="+mj-lt"/>
              <a:buAutoNum type="arabicPeriod"/>
            </a:pPr>
            <a:r>
              <a:rPr lang="en-US" sz="3200" b="1" dirty="0">
                <a:latin typeface="Goudy Old Style" panose="02020502050305020303" pitchFamily="18" charset="77"/>
              </a:rPr>
              <a:t>D</a:t>
            </a:r>
            <a:r>
              <a:rPr lang="en-SA" sz="3200" b="1" dirty="0">
                <a:latin typeface="Goudy Old Style" panose="02020502050305020303" pitchFamily="18" charset="77"/>
              </a:rPr>
              <a:t>ata model</a:t>
            </a:r>
          </a:p>
          <a:p>
            <a:pPr algn="l">
              <a:buFont typeface="+mj-lt"/>
              <a:buAutoNum type="arabicPeriod"/>
            </a:pPr>
            <a:r>
              <a:rPr lang="en-SA" sz="3200" b="1" dirty="0">
                <a:latin typeface="Goudy Old Style" panose="02020502050305020303" pitchFamily="18" charset="77"/>
              </a:rPr>
              <a:t>communication</a:t>
            </a:r>
          </a:p>
          <a:p>
            <a:pPr algn="l">
              <a:buFont typeface="+mj-lt"/>
              <a:buAutoNum type="arabicPeriod"/>
            </a:pPr>
            <a:r>
              <a:rPr lang="en-SA" sz="3200" b="1" dirty="0">
                <a:latin typeface="Goudy Old Style" panose="02020502050305020303" pitchFamily="18" charset="77"/>
              </a:rPr>
              <a:t>resourses</a:t>
            </a:r>
          </a:p>
        </p:txBody>
      </p:sp>
    </p:spTree>
    <p:extLst>
      <p:ext uri="{BB962C8B-B14F-4D97-AF65-F5344CB8AC3E}">
        <p14:creationId xmlns:p14="http://schemas.microsoft.com/office/powerpoint/2010/main" val="2898428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F72-BC46-874A-81DC-FCD7114365A7}"/>
              </a:ext>
            </a:extLst>
          </p:cNvPr>
          <p:cNvSpPr txBox="1">
            <a:spLocks/>
          </p:cNvSpPr>
          <p:nvPr/>
        </p:nvSpPr>
        <p:spPr>
          <a:xfrm>
            <a:off x="1238865" y="1518484"/>
            <a:ext cx="7905135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6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Problem statement</a:t>
            </a:r>
            <a:br>
              <a:rPr lang="en-US" sz="6600" b="1" dirty="0">
                <a:solidFill>
                  <a:schemeClr val="bg1"/>
                </a:solidFill>
                <a:latin typeface="Goudy Old Style" panose="02020502050305020303" pitchFamily="18" charset="77"/>
              </a:rPr>
            </a:br>
            <a:endParaRPr lang="en-SA" sz="6600" dirty="0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10997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water, mountain&#10;&#10;Description automatically generated">
            <a:extLst>
              <a:ext uri="{FF2B5EF4-FFF2-40B4-BE49-F238E27FC236}">
                <a16:creationId xmlns:a16="http://schemas.microsoft.com/office/drawing/2014/main" id="{668BB5E9-20C2-8442-B7C8-B3945221C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034" y="545690"/>
            <a:ext cx="4066701" cy="3034480"/>
          </a:xfrm>
          <a:prstGeom prst="rect">
            <a:avLst/>
          </a:prstGeom>
        </p:spPr>
      </p:pic>
      <p:pic>
        <p:nvPicPr>
          <p:cNvPr id="7" name="Picture 6" descr="A picture containing map, colorful&#10;&#10;Description automatically generated">
            <a:extLst>
              <a:ext uri="{FF2B5EF4-FFF2-40B4-BE49-F238E27FC236}">
                <a16:creationId xmlns:a16="http://schemas.microsoft.com/office/drawing/2014/main" id="{C0CD73F6-45E3-144E-843F-E13C25A28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4" y="2448232"/>
            <a:ext cx="4545126" cy="254286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FDDF1C3-0844-7A41-A2CB-2673FBC0C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2455" y="152400"/>
            <a:ext cx="4341000" cy="572700"/>
          </a:xfrm>
        </p:spPr>
        <p:txBody>
          <a:bodyPr/>
          <a:lstStyle/>
          <a:p>
            <a:r>
              <a:rPr lang="en-SA" sz="3200" b="1" dirty="0">
                <a:latin typeface="Goudy Old Style" panose="02020502050305020303" pitchFamily="18" charset="77"/>
              </a:rPr>
              <a:t>OMAN 2011</a:t>
            </a:r>
            <a:br>
              <a:rPr lang="en-SA" sz="3200" b="1" dirty="0">
                <a:latin typeface="Goudy Old Style" panose="02020502050305020303" pitchFamily="18" charset="77"/>
              </a:rPr>
            </a:br>
            <a:endParaRPr lang="en-SA" sz="3200" b="1" dirty="0">
              <a:latin typeface="Goudy Old Style" panose="0202050205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36113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64168-8A5A-8C49-B856-E1E6B4F4E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205" y="121920"/>
            <a:ext cx="4341000" cy="572700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Data</a:t>
            </a:r>
            <a:endParaRPr lang="en-US" b="1" dirty="0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CB2A4-AEAE-6148-8CFF-DF18DF387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025" y="1027044"/>
            <a:ext cx="4019175" cy="1200000"/>
          </a:xfrm>
        </p:spPr>
        <p:txBody>
          <a:bodyPr/>
          <a:lstStyle/>
          <a:p>
            <a:r>
              <a:rPr lang="en-SA" dirty="0">
                <a:solidFill>
                  <a:schemeClr val="bg1"/>
                </a:solidFill>
                <a:latin typeface="Goudy Old Style" panose="02020502050305020303" pitchFamily="18" charset="77"/>
              </a:rPr>
              <a:t>Tsunami historical events data from (</a:t>
            </a:r>
            <a:r>
              <a:rPr lang="en-US" b="1" dirty="0">
                <a:solidFill>
                  <a:schemeClr val="bg1"/>
                </a:solidFill>
                <a:latin typeface="Goudy Old Style" panose="02020502050305020303" pitchFamily="18" charset="77"/>
              </a:rPr>
              <a:t>Homeland Infrastructure Foundation)</a:t>
            </a:r>
            <a:endParaRPr lang="en-SA" dirty="0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07162EC-94EB-494B-85BF-9D9A24DDD4FD}"/>
              </a:ext>
            </a:extLst>
          </p:cNvPr>
          <p:cNvSpPr txBox="1">
            <a:spLocks/>
          </p:cNvSpPr>
          <p:nvPr/>
        </p:nvSpPr>
        <p:spPr>
          <a:xfrm>
            <a:off x="-8717" y="2288456"/>
            <a:ext cx="2765585" cy="506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SA" dirty="0">
                <a:solidFill>
                  <a:schemeClr val="bg1"/>
                </a:solidFill>
                <a:latin typeface="Goudy Old Style" panose="02020502050305020303" pitchFamily="18" charset="77"/>
              </a:rPr>
              <a:t>2100</a:t>
            </a: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 BC – present</a:t>
            </a:r>
          </a:p>
          <a:p>
            <a:endParaRPr lang="en-SA" dirty="0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13796-B4EF-A048-A5AC-E0E508FBE359}"/>
              </a:ext>
            </a:extLst>
          </p:cNvPr>
          <p:cNvSpPr txBox="1"/>
          <p:nvPr/>
        </p:nvSpPr>
        <p:spPr>
          <a:xfrm>
            <a:off x="5298769" y="2571750"/>
            <a:ext cx="3401893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Goudy Old Style" panose="02020502050305020303" pitchFamily="18" charset="77"/>
                <a:ea typeface="Roboto"/>
                <a:sym typeface="Roboto"/>
              </a:rPr>
              <a:t>D</a:t>
            </a:r>
            <a:r>
              <a:rPr lang="en-SA" sz="1800" dirty="0">
                <a:solidFill>
                  <a:schemeClr val="bg1"/>
                </a:solidFill>
                <a:latin typeface="Goudy Old Style" panose="02020502050305020303" pitchFamily="18" charset="77"/>
                <a:ea typeface="Roboto"/>
                <a:sym typeface="Roboto"/>
              </a:rPr>
              <a:t>ata cleaning</a:t>
            </a:r>
          </a:p>
          <a:p>
            <a:r>
              <a:rPr lang="en-US" sz="1800" dirty="0">
                <a:solidFill>
                  <a:schemeClr val="bg1"/>
                </a:solidFill>
                <a:latin typeface="Goudy Old Style" panose="02020502050305020303" pitchFamily="18" charset="77"/>
                <a:ea typeface="Roboto"/>
                <a:sym typeface="Roboto"/>
              </a:rPr>
              <a:t>Replacing empty fields with NAAN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Goudy Old Style" panose="02020502050305020303" pitchFamily="18" charset="77"/>
              <a:ea typeface="Roboto"/>
              <a:sym typeface="Roboto"/>
            </a:endParaRPr>
          </a:p>
          <a:p>
            <a:r>
              <a:rPr lang="en-US" sz="1800" dirty="0">
                <a:solidFill>
                  <a:schemeClr val="bg1"/>
                </a:solidFill>
                <a:latin typeface="Goudy Old Style" panose="02020502050305020303" pitchFamily="18" charset="77"/>
                <a:ea typeface="Roboto"/>
                <a:sym typeface="Roboto"/>
              </a:rPr>
              <a:t>Handle missing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Goudy Old Style" panose="02020502050305020303" pitchFamily="18" charset="77"/>
              <a:ea typeface="Roboto"/>
              <a:sym typeface="Roboto"/>
            </a:endParaRPr>
          </a:p>
          <a:p>
            <a:r>
              <a:rPr lang="en-US" sz="1800" dirty="0">
                <a:solidFill>
                  <a:schemeClr val="bg1"/>
                </a:solidFill>
                <a:latin typeface="Goudy Old Style" panose="02020502050305020303" pitchFamily="18" charset="77"/>
                <a:ea typeface="Roboto"/>
                <a:sym typeface="Roboto"/>
              </a:rPr>
              <a:t>Remove entries before AD </a:t>
            </a:r>
            <a:endParaRPr lang="en-SA" sz="1800" dirty="0">
              <a:solidFill>
                <a:schemeClr val="bg1"/>
              </a:solidFill>
              <a:latin typeface="Goudy Old Style" panose="02020502050305020303" pitchFamily="18" charset="77"/>
              <a:ea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A" dirty="0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2AE8C9C-07FD-F048-BA88-69937FAE4053}"/>
              </a:ext>
            </a:extLst>
          </p:cNvPr>
          <p:cNvSpPr txBox="1">
            <a:spLocks/>
          </p:cNvSpPr>
          <p:nvPr/>
        </p:nvSpPr>
        <p:spPr>
          <a:xfrm>
            <a:off x="-8718" y="2943554"/>
            <a:ext cx="2765585" cy="506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42900" algn="ctr">
              <a:buClr>
                <a:schemeClr val="lt1"/>
              </a:buClr>
              <a:buSzPts val="1800"/>
              <a:buFont typeface="Roboto"/>
              <a:buChar char="●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1pPr>
            <a:lvl2pPr marL="914400" indent="-342900" algn="ctr">
              <a:spcBef>
                <a:spcPts val="1600"/>
              </a:spcBef>
              <a:buClr>
                <a:schemeClr val="lt1"/>
              </a:buClr>
              <a:buSzPts val="1800"/>
              <a:buFont typeface="Roboto"/>
              <a:buChar char="○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2pPr>
            <a:lvl3pPr marL="1371600" indent="-342900" algn="ctr">
              <a:spcBef>
                <a:spcPts val="1600"/>
              </a:spcBef>
              <a:buClr>
                <a:schemeClr val="lt1"/>
              </a:buClr>
              <a:buSzPts val="1800"/>
              <a:buFont typeface="Roboto"/>
              <a:buChar char="■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3pPr>
            <a:lvl4pPr marL="1828800" indent="-342900" algn="ctr">
              <a:spcBef>
                <a:spcPts val="1600"/>
              </a:spcBef>
              <a:buClr>
                <a:schemeClr val="lt1"/>
              </a:buClr>
              <a:buSzPts val="1800"/>
              <a:buFont typeface="Roboto"/>
              <a:buChar char="●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4pPr>
            <a:lvl5pPr marL="2286000" indent="-342900" algn="ctr">
              <a:spcBef>
                <a:spcPts val="1600"/>
              </a:spcBef>
              <a:buClr>
                <a:schemeClr val="lt1"/>
              </a:buClr>
              <a:buSzPts val="1800"/>
              <a:buFont typeface="Roboto"/>
              <a:buChar char="○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5pPr>
            <a:lvl6pPr marL="2743200" indent="-342900" algn="ctr">
              <a:spcBef>
                <a:spcPts val="1600"/>
              </a:spcBef>
              <a:buClr>
                <a:schemeClr val="lt1"/>
              </a:buClr>
              <a:buSzPts val="1800"/>
              <a:buFont typeface="Roboto"/>
              <a:buChar char="■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6pPr>
            <a:lvl7pPr marL="3200400" indent="-342900" algn="ctr">
              <a:spcBef>
                <a:spcPts val="1600"/>
              </a:spcBef>
              <a:buClr>
                <a:schemeClr val="lt1"/>
              </a:buClr>
              <a:buSzPts val="1800"/>
              <a:buFont typeface="Roboto"/>
              <a:buChar char="●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7pPr>
            <a:lvl8pPr marL="3657600" indent="-342900" algn="ctr">
              <a:spcBef>
                <a:spcPts val="1600"/>
              </a:spcBef>
              <a:buClr>
                <a:schemeClr val="lt1"/>
              </a:buClr>
              <a:buSzPts val="1800"/>
              <a:buFont typeface="Roboto"/>
              <a:buChar char="○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8pPr>
            <a:lvl9pPr marL="4114800" indent="-3429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Roboto"/>
              <a:buChar char="■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26,824 rows (entry) and 105 columns </a:t>
            </a:r>
            <a:endParaRPr lang="en-SA" dirty="0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  <p:grpSp>
        <p:nvGrpSpPr>
          <p:cNvPr id="8" name="Google Shape;3158;p61">
            <a:extLst>
              <a:ext uri="{FF2B5EF4-FFF2-40B4-BE49-F238E27FC236}">
                <a16:creationId xmlns:a16="http://schemas.microsoft.com/office/drawing/2014/main" id="{62D024D1-34B0-C847-9158-52CBD74906FD}"/>
              </a:ext>
            </a:extLst>
          </p:cNvPr>
          <p:cNvGrpSpPr/>
          <p:nvPr/>
        </p:nvGrpSpPr>
        <p:grpSpPr>
          <a:xfrm>
            <a:off x="1867205" y="3738013"/>
            <a:ext cx="2534925" cy="1081350"/>
            <a:chOff x="1610650" y="1601700"/>
            <a:chExt cx="2534925" cy="1081350"/>
          </a:xfrm>
        </p:grpSpPr>
        <p:sp>
          <p:nvSpPr>
            <p:cNvPr id="9" name="Google Shape;3159;p61">
              <a:extLst>
                <a:ext uri="{FF2B5EF4-FFF2-40B4-BE49-F238E27FC236}">
                  <a16:creationId xmlns:a16="http://schemas.microsoft.com/office/drawing/2014/main" id="{CD4AE93A-75C4-3B47-81F5-BEAF7CF3A53A}"/>
                </a:ext>
              </a:extLst>
            </p:cNvPr>
            <p:cNvSpPr/>
            <p:nvPr/>
          </p:nvSpPr>
          <p:spPr>
            <a:xfrm>
              <a:off x="2607150" y="2242600"/>
              <a:ext cx="626150" cy="160175"/>
            </a:xfrm>
            <a:custGeom>
              <a:avLst/>
              <a:gdLst/>
              <a:ahLst/>
              <a:cxnLst/>
              <a:rect l="l" t="t" r="r" b="b"/>
              <a:pathLst>
                <a:path w="25046" h="6407" extrusionOk="0">
                  <a:moveTo>
                    <a:pt x="14668" y="0"/>
                  </a:moveTo>
                  <a:cubicBezTo>
                    <a:pt x="14249" y="293"/>
                    <a:pt x="13810" y="565"/>
                    <a:pt x="13370" y="816"/>
                  </a:cubicBezTo>
                  <a:cubicBezTo>
                    <a:pt x="11424" y="1862"/>
                    <a:pt x="9290" y="2532"/>
                    <a:pt x="7114" y="2930"/>
                  </a:cubicBezTo>
                  <a:cubicBezTo>
                    <a:pt x="5922" y="3139"/>
                    <a:pt x="4729" y="3264"/>
                    <a:pt x="3515" y="3327"/>
                  </a:cubicBezTo>
                  <a:cubicBezTo>
                    <a:pt x="3076" y="3348"/>
                    <a:pt x="2616" y="3369"/>
                    <a:pt x="2155" y="3369"/>
                  </a:cubicBezTo>
                  <a:cubicBezTo>
                    <a:pt x="1942" y="3369"/>
                    <a:pt x="1706" y="3346"/>
                    <a:pt x="1479" y="3346"/>
                  </a:cubicBezTo>
                  <a:cubicBezTo>
                    <a:pt x="1328" y="3346"/>
                    <a:pt x="1180" y="3356"/>
                    <a:pt x="1046" y="3390"/>
                  </a:cubicBezTo>
                  <a:cubicBezTo>
                    <a:pt x="921" y="3390"/>
                    <a:pt x="795" y="3411"/>
                    <a:pt x="670" y="3432"/>
                  </a:cubicBezTo>
                  <a:cubicBezTo>
                    <a:pt x="440" y="3725"/>
                    <a:pt x="230" y="3997"/>
                    <a:pt x="0" y="4290"/>
                  </a:cubicBezTo>
                  <a:cubicBezTo>
                    <a:pt x="63" y="4875"/>
                    <a:pt x="712" y="5294"/>
                    <a:pt x="1632" y="5608"/>
                  </a:cubicBezTo>
                  <a:cubicBezTo>
                    <a:pt x="3808" y="6340"/>
                    <a:pt x="7512" y="6403"/>
                    <a:pt x="8411" y="6403"/>
                  </a:cubicBezTo>
                  <a:cubicBezTo>
                    <a:pt x="8572" y="6405"/>
                    <a:pt x="8733" y="6407"/>
                    <a:pt x="8893" y="6407"/>
                  </a:cubicBezTo>
                  <a:cubicBezTo>
                    <a:pt x="11452" y="6407"/>
                    <a:pt x="14008" y="6094"/>
                    <a:pt x="16509" y="5503"/>
                  </a:cubicBezTo>
                  <a:cubicBezTo>
                    <a:pt x="19145" y="4855"/>
                    <a:pt x="21719" y="3892"/>
                    <a:pt x="24125" y="2637"/>
                  </a:cubicBezTo>
                  <a:cubicBezTo>
                    <a:pt x="24439" y="2469"/>
                    <a:pt x="24753" y="2302"/>
                    <a:pt x="25046" y="2114"/>
                  </a:cubicBezTo>
                  <a:cubicBezTo>
                    <a:pt x="21572" y="1842"/>
                    <a:pt x="18015" y="963"/>
                    <a:pt x="14668" y="0"/>
                  </a:cubicBezTo>
                  <a:close/>
                </a:path>
              </a:pathLst>
            </a:custGeom>
            <a:solidFill>
              <a:srgbClr val="405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160;p61">
              <a:extLst>
                <a:ext uri="{FF2B5EF4-FFF2-40B4-BE49-F238E27FC236}">
                  <a16:creationId xmlns:a16="http://schemas.microsoft.com/office/drawing/2014/main" id="{4ABE830F-012F-C545-8986-13C225CB99E9}"/>
                </a:ext>
              </a:extLst>
            </p:cNvPr>
            <p:cNvSpPr/>
            <p:nvPr/>
          </p:nvSpPr>
          <p:spPr>
            <a:xfrm>
              <a:off x="2973825" y="2229525"/>
              <a:ext cx="280925" cy="65925"/>
            </a:xfrm>
            <a:custGeom>
              <a:avLst/>
              <a:gdLst/>
              <a:ahLst/>
              <a:cxnLst/>
              <a:rect l="l" t="t" r="r" b="b"/>
              <a:pathLst>
                <a:path w="11237" h="2637" extrusionOk="0">
                  <a:moveTo>
                    <a:pt x="670" y="0"/>
                  </a:moveTo>
                  <a:cubicBezTo>
                    <a:pt x="461" y="189"/>
                    <a:pt x="231" y="356"/>
                    <a:pt x="1" y="523"/>
                  </a:cubicBezTo>
                  <a:cubicBezTo>
                    <a:pt x="3348" y="1486"/>
                    <a:pt x="6905" y="2365"/>
                    <a:pt x="10379" y="2637"/>
                  </a:cubicBezTo>
                  <a:cubicBezTo>
                    <a:pt x="10672" y="2469"/>
                    <a:pt x="10965" y="2302"/>
                    <a:pt x="11237" y="2113"/>
                  </a:cubicBezTo>
                  <a:cubicBezTo>
                    <a:pt x="9165" y="1716"/>
                    <a:pt x="7073" y="1465"/>
                    <a:pt x="5001" y="1025"/>
                  </a:cubicBezTo>
                  <a:cubicBezTo>
                    <a:pt x="3558" y="733"/>
                    <a:pt x="2114" y="398"/>
                    <a:pt x="670" y="0"/>
                  </a:cubicBezTo>
                  <a:close/>
                </a:path>
              </a:pathLst>
            </a:custGeom>
            <a:solidFill>
              <a:srgbClr val="405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3161;p61">
              <a:extLst>
                <a:ext uri="{FF2B5EF4-FFF2-40B4-BE49-F238E27FC236}">
                  <a16:creationId xmlns:a16="http://schemas.microsoft.com/office/drawing/2014/main" id="{16652176-95FD-6246-9560-0292079AA3A6}"/>
                </a:ext>
              </a:extLst>
            </p:cNvPr>
            <p:cNvGrpSpPr/>
            <p:nvPr/>
          </p:nvGrpSpPr>
          <p:grpSpPr>
            <a:xfrm>
              <a:off x="1610650" y="1601700"/>
              <a:ext cx="2534925" cy="1081350"/>
              <a:chOff x="1610650" y="1601700"/>
              <a:chExt cx="2534925" cy="1081350"/>
            </a:xfrm>
          </p:grpSpPr>
          <p:sp>
            <p:nvSpPr>
              <p:cNvPr id="12" name="Google Shape;3162;p61">
                <a:extLst>
                  <a:ext uri="{FF2B5EF4-FFF2-40B4-BE49-F238E27FC236}">
                    <a16:creationId xmlns:a16="http://schemas.microsoft.com/office/drawing/2014/main" id="{1A0C7DD3-2551-A347-82A5-EBD282C5C23B}"/>
                  </a:ext>
                </a:extLst>
              </p:cNvPr>
              <p:cNvSpPr/>
              <p:nvPr/>
            </p:nvSpPr>
            <p:spPr>
              <a:xfrm>
                <a:off x="2653175" y="2103450"/>
                <a:ext cx="346825" cy="121375"/>
              </a:xfrm>
              <a:custGeom>
                <a:avLst/>
                <a:gdLst/>
                <a:ahLst/>
                <a:cxnLst/>
                <a:rect l="l" t="t" r="r" b="b"/>
                <a:pathLst>
                  <a:path w="13873" h="4855" extrusionOk="0">
                    <a:moveTo>
                      <a:pt x="3348" y="1"/>
                    </a:moveTo>
                    <a:cubicBezTo>
                      <a:pt x="2239" y="105"/>
                      <a:pt x="1109" y="252"/>
                      <a:pt x="0" y="356"/>
                    </a:cubicBezTo>
                    <a:cubicBezTo>
                      <a:pt x="1193" y="691"/>
                      <a:pt x="2344" y="1193"/>
                      <a:pt x="3411" y="1612"/>
                    </a:cubicBezTo>
                    <a:cubicBezTo>
                      <a:pt x="5650" y="2491"/>
                      <a:pt x="7889" y="3348"/>
                      <a:pt x="10169" y="4081"/>
                    </a:cubicBezTo>
                    <a:cubicBezTo>
                      <a:pt x="11027" y="4353"/>
                      <a:pt x="11885" y="4604"/>
                      <a:pt x="12764" y="4855"/>
                    </a:cubicBezTo>
                    <a:cubicBezTo>
                      <a:pt x="13078" y="4625"/>
                      <a:pt x="13392" y="4395"/>
                      <a:pt x="13705" y="4143"/>
                    </a:cubicBezTo>
                    <a:cubicBezTo>
                      <a:pt x="13747" y="4102"/>
                      <a:pt x="13810" y="4060"/>
                      <a:pt x="13873" y="4018"/>
                    </a:cubicBezTo>
                    <a:cubicBezTo>
                      <a:pt x="12220" y="3725"/>
                      <a:pt x="10546" y="2930"/>
                      <a:pt x="8998" y="2365"/>
                    </a:cubicBezTo>
                    <a:cubicBezTo>
                      <a:pt x="7114" y="1675"/>
                      <a:pt x="5252" y="963"/>
                      <a:pt x="3411" y="210"/>
                    </a:cubicBezTo>
                    <a:cubicBezTo>
                      <a:pt x="3306" y="168"/>
                      <a:pt x="3306" y="63"/>
                      <a:pt x="3348" y="1"/>
                    </a:cubicBezTo>
                    <a:close/>
                  </a:path>
                </a:pathLst>
              </a:custGeom>
              <a:solidFill>
                <a:srgbClr val="FFFE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163;p61">
                <a:extLst>
                  <a:ext uri="{FF2B5EF4-FFF2-40B4-BE49-F238E27FC236}">
                    <a16:creationId xmlns:a16="http://schemas.microsoft.com/office/drawing/2014/main" id="{3A0C4B6C-76DA-D945-90A2-DC9A0E9709F4}"/>
                  </a:ext>
                </a:extLst>
              </p:cNvPr>
              <p:cNvSpPr/>
              <p:nvPr/>
            </p:nvSpPr>
            <p:spPr>
              <a:xfrm>
                <a:off x="2747325" y="2092475"/>
                <a:ext cx="310225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12409" h="4311" extrusionOk="0">
                    <a:moveTo>
                      <a:pt x="5441" y="0"/>
                    </a:moveTo>
                    <a:cubicBezTo>
                      <a:pt x="4123" y="63"/>
                      <a:pt x="2825" y="147"/>
                      <a:pt x="1507" y="251"/>
                    </a:cubicBezTo>
                    <a:cubicBezTo>
                      <a:pt x="1005" y="293"/>
                      <a:pt x="503" y="335"/>
                      <a:pt x="1" y="398"/>
                    </a:cubicBezTo>
                    <a:cubicBezTo>
                      <a:pt x="1737" y="1067"/>
                      <a:pt x="3453" y="1737"/>
                      <a:pt x="5190" y="2386"/>
                    </a:cubicBezTo>
                    <a:cubicBezTo>
                      <a:pt x="6843" y="2992"/>
                      <a:pt x="8747" y="3432"/>
                      <a:pt x="10295" y="4310"/>
                    </a:cubicBezTo>
                    <a:cubicBezTo>
                      <a:pt x="10986" y="3725"/>
                      <a:pt x="11655" y="3097"/>
                      <a:pt x="12408" y="2574"/>
                    </a:cubicBezTo>
                    <a:cubicBezTo>
                      <a:pt x="11362" y="2386"/>
                      <a:pt x="10337" y="1883"/>
                      <a:pt x="9354" y="1507"/>
                    </a:cubicBezTo>
                    <a:cubicBezTo>
                      <a:pt x="8077" y="1025"/>
                      <a:pt x="6801" y="565"/>
                      <a:pt x="5525" y="63"/>
                    </a:cubicBezTo>
                    <a:cubicBezTo>
                      <a:pt x="5483" y="63"/>
                      <a:pt x="5462" y="21"/>
                      <a:pt x="5441" y="0"/>
                    </a:cubicBezTo>
                    <a:close/>
                  </a:path>
                </a:pathLst>
              </a:custGeom>
              <a:solidFill>
                <a:srgbClr val="FFFE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164;p61">
                <a:extLst>
                  <a:ext uri="{FF2B5EF4-FFF2-40B4-BE49-F238E27FC236}">
                    <a16:creationId xmlns:a16="http://schemas.microsoft.com/office/drawing/2014/main" id="{3493D4E1-66AD-D84E-B8EF-5149F342AA6A}"/>
                  </a:ext>
                </a:extLst>
              </p:cNvPr>
              <p:cNvSpPr/>
              <p:nvPr/>
            </p:nvSpPr>
            <p:spPr>
              <a:xfrm>
                <a:off x="2902675" y="2088400"/>
                <a:ext cx="296625" cy="64775"/>
              </a:xfrm>
              <a:custGeom>
                <a:avLst/>
                <a:gdLst/>
                <a:ahLst/>
                <a:cxnLst/>
                <a:rect l="l" t="t" r="r" b="b"/>
                <a:pathLst>
                  <a:path w="11865" h="2591" extrusionOk="0">
                    <a:moveTo>
                      <a:pt x="6146" y="1"/>
                    </a:moveTo>
                    <a:cubicBezTo>
                      <a:pt x="4098" y="1"/>
                      <a:pt x="2049" y="44"/>
                      <a:pt x="1" y="121"/>
                    </a:cubicBezTo>
                    <a:cubicBezTo>
                      <a:pt x="1110" y="519"/>
                      <a:pt x="2219" y="937"/>
                      <a:pt x="3328" y="1356"/>
                    </a:cubicBezTo>
                    <a:cubicBezTo>
                      <a:pt x="4353" y="1732"/>
                      <a:pt x="5504" y="2025"/>
                      <a:pt x="6425" y="2590"/>
                    </a:cubicBezTo>
                    <a:cubicBezTo>
                      <a:pt x="6550" y="2507"/>
                      <a:pt x="6676" y="2444"/>
                      <a:pt x="6801" y="2360"/>
                    </a:cubicBezTo>
                    <a:cubicBezTo>
                      <a:pt x="8370" y="1502"/>
                      <a:pt x="10107" y="1251"/>
                      <a:pt x="11865" y="1251"/>
                    </a:cubicBezTo>
                    <a:cubicBezTo>
                      <a:pt x="11509" y="1147"/>
                      <a:pt x="11153" y="1042"/>
                      <a:pt x="10798" y="958"/>
                    </a:cubicBezTo>
                    <a:cubicBezTo>
                      <a:pt x="9940" y="728"/>
                      <a:pt x="9040" y="477"/>
                      <a:pt x="8287" y="17"/>
                    </a:cubicBezTo>
                    <a:cubicBezTo>
                      <a:pt x="7573" y="6"/>
                      <a:pt x="6860" y="1"/>
                      <a:pt x="6146" y="1"/>
                    </a:cubicBezTo>
                    <a:close/>
                  </a:path>
                </a:pathLst>
              </a:custGeom>
              <a:solidFill>
                <a:srgbClr val="FFFE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165;p61">
                <a:extLst>
                  <a:ext uri="{FF2B5EF4-FFF2-40B4-BE49-F238E27FC236}">
                    <a16:creationId xmlns:a16="http://schemas.microsoft.com/office/drawing/2014/main" id="{8B38D55E-138C-FA43-B244-B9558D664E6B}"/>
                  </a:ext>
                </a:extLst>
              </p:cNvPr>
              <p:cNvSpPr/>
              <p:nvPr/>
            </p:nvSpPr>
            <p:spPr>
              <a:xfrm>
                <a:off x="3131275" y="2089325"/>
                <a:ext cx="1977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1382" extrusionOk="0">
                    <a:moveTo>
                      <a:pt x="1" y="1"/>
                    </a:moveTo>
                    <a:cubicBezTo>
                      <a:pt x="838" y="294"/>
                      <a:pt x="1695" y="607"/>
                      <a:pt x="2574" y="838"/>
                    </a:cubicBezTo>
                    <a:cubicBezTo>
                      <a:pt x="3265" y="984"/>
                      <a:pt x="3976" y="1110"/>
                      <a:pt x="4667" y="1277"/>
                    </a:cubicBezTo>
                    <a:cubicBezTo>
                      <a:pt x="5043" y="1319"/>
                      <a:pt x="5399" y="1340"/>
                      <a:pt x="5776" y="1382"/>
                    </a:cubicBezTo>
                    <a:cubicBezTo>
                      <a:pt x="6382" y="1193"/>
                      <a:pt x="6968" y="984"/>
                      <a:pt x="7533" y="628"/>
                    </a:cubicBezTo>
                    <a:cubicBezTo>
                      <a:pt x="7680" y="545"/>
                      <a:pt x="7784" y="461"/>
                      <a:pt x="7910" y="377"/>
                    </a:cubicBezTo>
                    <a:cubicBezTo>
                      <a:pt x="5420" y="210"/>
                      <a:pt x="2930" y="63"/>
                      <a:pt x="440" y="1"/>
                    </a:cubicBezTo>
                    <a:close/>
                  </a:path>
                </a:pathLst>
              </a:custGeom>
              <a:solidFill>
                <a:srgbClr val="FFFE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166;p61">
                <a:extLst>
                  <a:ext uri="{FF2B5EF4-FFF2-40B4-BE49-F238E27FC236}">
                    <a16:creationId xmlns:a16="http://schemas.microsoft.com/office/drawing/2014/main" id="{3D591043-88DD-FD44-B4CE-4042333E1A28}"/>
                  </a:ext>
                </a:extLst>
              </p:cNvPr>
              <p:cNvSpPr/>
              <p:nvPr/>
            </p:nvSpPr>
            <p:spPr>
              <a:xfrm>
                <a:off x="3287150" y="1914625"/>
                <a:ext cx="734975" cy="384350"/>
              </a:xfrm>
              <a:custGeom>
                <a:avLst/>
                <a:gdLst/>
                <a:ahLst/>
                <a:cxnLst/>
                <a:rect l="l" t="t" r="r" b="b"/>
                <a:pathLst>
                  <a:path w="29399" h="15374" extrusionOk="0">
                    <a:moveTo>
                      <a:pt x="29399" y="0"/>
                    </a:moveTo>
                    <a:lnTo>
                      <a:pt x="29399" y="0"/>
                    </a:lnTo>
                    <a:cubicBezTo>
                      <a:pt x="29315" y="147"/>
                      <a:pt x="29231" y="293"/>
                      <a:pt x="29147" y="440"/>
                    </a:cubicBezTo>
                    <a:cubicBezTo>
                      <a:pt x="27139" y="4917"/>
                      <a:pt x="22661" y="8621"/>
                      <a:pt x="18435" y="10860"/>
                    </a:cubicBezTo>
                    <a:cubicBezTo>
                      <a:pt x="15903" y="12199"/>
                      <a:pt x="13183" y="13140"/>
                      <a:pt x="10379" y="13663"/>
                    </a:cubicBezTo>
                    <a:cubicBezTo>
                      <a:pt x="8745" y="13973"/>
                      <a:pt x="6921" y="14216"/>
                      <a:pt x="5131" y="14216"/>
                    </a:cubicBezTo>
                    <a:cubicBezTo>
                      <a:pt x="3896" y="14216"/>
                      <a:pt x="2677" y="14100"/>
                      <a:pt x="1549" y="13810"/>
                    </a:cubicBezTo>
                    <a:cubicBezTo>
                      <a:pt x="1047" y="14207"/>
                      <a:pt x="545" y="14563"/>
                      <a:pt x="1" y="14919"/>
                    </a:cubicBezTo>
                    <a:cubicBezTo>
                      <a:pt x="1131" y="15107"/>
                      <a:pt x="2261" y="15274"/>
                      <a:pt x="3432" y="15337"/>
                    </a:cubicBezTo>
                    <a:cubicBezTo>
                      <a:pt x="3915" y="15362"/>
                      <a:pt x="4397" y="15374"/>
                      <a:pt x="4879" y="15374"/>
                    </a:cubicBezTo>
                    <a:cubicBezTo>
                      <a:pt x="6050" y="15374"/>
                      <a:pt x="7221" y="15303"/>
                      <a:pt x="8391" y="15170"/>
                    </a:cubicBezTo>
                    <a:cubicBezTo>
                      <a:pt x="11990" y="14772"/>
                      <a:pt x="15526" y="13684"/>
                      <a:pt x="18665" y="11885"/>
                    </a:cubicBezTo>
                    <a:cubicBezTo>
                      <a:pt x="23456" y="9186"/>
                      <a:pt x="27264" y="5022"/>
                      <a:pt x="29399" y="0"/>
                    </a:cubicBezTo>
                    <a:close/>
                  </a:path>
                </a:pathLst>
              </a:custGeom>
              <a:solidFill>
                <a:srgbClr val="FFFE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167;p61">
                <a:extLst>
                  <a:ext uri="{FF2B5EF4-FFF2-40B4-BE49-F238E27FC236}">
                    <a16:creationId xmlns:a16="http://schemas.microsoft.com/office/drawing/2014/main" id="{07B00AA9-1FE6-5243-8612-51BED0E3FFCD}"/>
                  </a:ext>
                </a:extLst>
              </p:cNvPr>
              <p:cNvSpPr/>
              <p:nvPr/>
            </p:nvSpPr>
            <p:spPr>
              <a:xfrm>
                <a:off x="3330575" y="1916175"/>
                <a:ext cx="676900" cy="342650"/>
              </a:xfrm>
              <a:custGeom>
                <a:avLst/>
                <a:gdLst/>
                <a:ahLst/>
                <a:cxnLst/>
                <a:rect l="l" t="t" r="r" b="b"/>
                <a:pathLst>
                  <a:path w="27076" h="13706" extrusionOk="0">
                    <a:moveTo>
                      <a:pt x="27076" y="1"/>
                    </a:moveTo>
                    <a:cubicBezTo>
                      <a:pt x="27052" y="39"/>
                      <a:pt x="27027" y="77"/>
                      <a:pt x="27003" y="114"/>
                    </a:cubicBezTo>
                    <a:lnTo>
                      <a:pt x="27003" y="114"/>
                    </a:lnTo>
                    <a:cubicBezTo>
                      <a:pt x="27038" y="77"/>
                      <a:pt x="27057" y="39"/>
                      <a:pt x="27076" y="1"/>
                    </a:cubicBezTo>
                    <a:close/>
                    <a:moveTo>
                      <a:pt x="27003" y="114"/>
                    </a:moveTo>
                    <a:cubicBezTo>
                      <a:pt x="27000" y="118"/>
                      <a:pt x="26996" y="122"/>
                      <a:pt x="26992" y="127"/>
                    </a:cubicBezTo>
                    <a:cubicBezTo>
                      <a:pt x="26887" y="252"/>
                      <a:pt x="26783" y="378"/>
                      <a:pt x="26657" y="482"/>
                    </a:cubicBezTo>
                    <a:cubicBezTo>
                      <a:pt x="26657" y="524"/>
                      <a:pt x="26657" y="566"/>
                      <a:pt x="26615" y="608"/>
                    </a:cubicBezTo>
                    <a:cubicBezTo>
                      <a:pt x="23770" y="4437"/>
                      <a:pt x="19899" y="7471"/>
                      <a:pt x="15568" y="9438"/>
                    </a:cubicBezTo>
                    <a:cubicBezTo>
                      <a:pt x="13371" y="10442"/>
                      <a:pt x="11048" y="11174"/>
                      <a:pt x="8663" y="11614"/>
                    </a:cubicBezTo>
                    <a:cubicBezTo>
                      <a:pt x="7258" y="11869"/>
                      <a:pt x="5602" y="12144"/>
                      <a:pt x="4022" y="12144"/>
                    </a:cubicBezTo>
                    <a:cubicBezTo>
                      <a:pt x="3274" y="12144"/>
                      <a:pt x="2542" y="12082"/>
                      <a:pt x="1863" y="11927"/>
                    </a:cubicBezTo>
                    <a:cubicBezTo>
                      <a:pt x="1277" y="12513"/>
                      <a:pt x="649" y="13078"/>
                      <a:pt x="1" y="13601"/>
                    </a:cubicBezTo>
                    <a:cubicBezTo>
                      <a:pt x="2825" y="13518"/>
                      <a:pt x="5545" y="13706"/>
                      <a:pt x="8370" y="13204"/>
                    </a:cubicBezTo>
                    <a:cubicBezTo>
                      <a:pt x="11111" y="12702"/>
                      <a:pt x="13747" y="11823"/>
                      <a:pt x="16216" y="10546"/>
                    </a:cubicBezTo>
                    <a:cubicBezTo>
                      <a:pt x="18602" y="9312"/>
                      <a:pt x="20820" y="7722"/>
                      <a:pt x="22744" y="5818"/>
                    </a:cubicBezTo>
                    <a:cubicBezTo>
                      <a:pt x="24470" y="4092"/>
                      <a:pt x="25711" y="2145"/>
                      <a:pt x="27003" y="114"/>
                    </a:cubicBezTo>
                    <a:close/>
                  </a:path>
                </a:pathLst>
              </a:custGeom>
              <a:solidFill>
                <a:srgbClr val="FFFE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168;p61">
                <a:extLst>
                  <a:ext uri="{FF2B5EF4-FFF2-40B4-BE49-F238E27FC236}">
                    <a16:creationId xmlns:a16="http://schemas.microsoft.com/office/drawing/2014/main" id="{06251769-D929-0942-8D92-72AE1F9DB5DE}"/>
                  </a:ext>
                </a:extLst>
              </p:cNvPr>
              <p:cNvSpPr/>
              <p:nvPr/>
            </p:nvSpPr>
            <p:spPr>
              <a:xfrm>
                <a:off x="3384450" y="1936075"/>
                <a:ext cx="592175" cy="272025"/>
              </a:xfrm>
              <a:custGeom>
                <a:avLst/>
                <a:gdLst/>
                <a:ahLst/>
                <a:cxnLst/>
                <a:rect l="l" t="t" r="r" b="b"/>
                <a:pathLst>
                  <a:path w="23687" h="10881" extrusionOk="0">
                    <a:moveTo>
                      <a:pt x="23686" y="0"/>
                    </a:moveTo>
                    <a:cubicBezTo>
                      <a:pt x="23142" y="439"/>
                      <a:pt x="22598" y="858"/>
                      <a:pt x="22033" y="1235"/>
                    </a:cubicBezTo>
                    <a:cubicBezTo>
                      <a:pt x="22012" y="1276"/>
                      <a:pt x="21991" y="1318"/>
                      <a:pt x="21970" y="1360"/>
                    </a:cubicBezTo>
                    <a:cubicBezTo>
                      <a:pt x="21908" y="1486"/>
                      <a:pt x="21824" y="1590"/>
                      <a:pt x="21719" y="1674"/>
                    </a:cubicBezTo>
                    <a:cubicBezTo>
                      <a:pt x="21615" y="1779"/>
                      <a:pt x="21510" y="1862"/>
                      <a:pt x="21406" y="1925"/>
                    </a:cubicBezTo>
                    <a:cubicBezTo>
                      <a:pt x="21406" y="1967"/>
                      <a:pt x="21385" y="2009"/>
                      <a:pt x="21322" y="2071"/>
                    </a:cubicBezTo>
                    <a:cubicBezTo>
                      <a:pt x="18581" y="4394"/>
                      <a:pt x="15484" y="6214"/>
                      <a:pt x="12094" y="7428"/>
                    </a:cubicBezTo>
                    <a:cubicBezTo>
                      <a:pt x="10379" y="8035"/>
                      <a:pt x="8600" y="8495"/>
                      <a:pt x="6780" y="8767"/>
                    </a:cubicBezTo>
                    <a:cubicBezTo>
                      <a:pt x="5712" y="8945"/>
                      <a:pt x="4455" y="9176"/>
                      <a:pt x="3263" y="9176"/>
                    </a:cubicBezTo>
                    <a:cubicBezTo>
                      <a:pt x="2772" y="9176"/>
                      <a:pt x="2293" y="9137"/>
                      <a:pt x="1842" y="9039"/>
                    </a:cubicBezTo>
                    <a:cubicBezTo>
                      <a:pt x="1256" y="9750"/>
                      <a:pt x="587" y="10399"/>
                      <a:pt x="1" y="10880"/>
                    </a:cubicBezTo>
                    <a:cubicBezTo>
                      <a:pt x="342" y="10859"/>
                      <a:pt x="686" y="10855"/>
                      <a:pt x="1031" y="10855"/>
                    </a:cubicBezTo>
                    <a:cubicBezTo>
                      <a:pt x="1306" y="10855"/>
                      <a:pt x="1581" y="10858"/>
                      <a:pt x="1855" y="10858"/>
                    </a:cubicBezTo>
                    <a:cubicBezTo>
                      <a:pt x="2266" y="10858"/>
                      <a:pt x="2675" y="10851"/>
                      <a:pt x="3076" y="10818"/>
                    </a:cubicBezTo>
                    <a:cubicBezTo>
                      <a:pt x="4206" y="10734"/>
                      <a:pt x="5336" y="10587"/>
                      <a:pt x="6445" y="10378"/>
                    </a:cubicBezTo>
                    <a:cubicBezTo>
                      <a:pt x="8705" y="9939"/>
                      <a:pt x="10944" y="9227"/>
                      <a:pt x="13036" y="8286"/>
                    </a:cubicBezTo>
                    <a:cubicBezTo>
                      <a:pt x="17221" y="6382"/>
                      <a:pt x="20820" y="3557"/>
                      <a:pt x="23686" y="0"/>
                    </a:cubicBezTo>
                    <a:close/>
                  </a:path>
                </a:pathLst>
              </a:custGeom>
              <a:solidFill>
                <a:srgbClr val="FFFE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169;p61">
                <a:extLst>
                  <a:ext uri="{FF2B5EF4-FFF2-40B4-BE49-F238E27FC236}">
                    <a16:creationId xmlns:a16="http://schemas.microsoft.com/office/drawing/2014/main" id="{B9658EE4-2BAA-5444-98D8-225A5B05583A}"/>
                  </a:ext>
                </a:extLst>
              </p:cNvPr>
              <p:cNvSpPr/>
              <p:nvPr/>
            </p:nvSpPr>
            <p:spPr>
              <a:xfrm>
                <a:off x="3435200" y="1995175"/>
                <a:ext cx="455625" cy="161125"/>
              </a:xfrm>
              <a:custGeom>
                <a:avLst/>
                <a:gdLst/>
                <a:ahLst/>
                <a:cxnLst/>
                <a:rect l="l" t="t" r="r" b="b"/>
                <a:pathLst>
                  <a:path w="18225" h="6445" extrusionOk="0">
                    <a:moveTo>
                      <a:pt x="18225" y="0"/>
                    </a:moveTo>
                    <a:lnTo>
                      <a:pt x="18225" y="0"/>
                    </a:lnTo>
                    <a:cubicBezTo>
                      <a:pt x="13663" y="2679"/>
                      <a:pt x="8432" y="3934"/>
                      <a:pt x="3202" y="4499"/>
                    </a:cubicBezTo>
                    <a:cubicBezTo>
                      <a:pt x="3181" y="4520"/>
                      <a:pt x="3139" y="4541"/>
                      <a:pt x="3076" y="4541"/>
                    </a:cubicBezTo>
                    <a:cubicBezTo>
                      <a:pt x="3034" y="4541"/>
                      <a:pt x="2992" y="4541"/>
                      <a:pt x="2950" y="4520"/>
                    </a:cubicBezTo>
                    <a:cubicBezTo>
                      <a:pt x="2595" y="4562"/>
                      <a:pt x="2218" y="4604"/>
                      <a:pt x="1842" y="4645"/>
                    </a:cubicBezTo>
                    <a:cubicBezTo>
                      <a:pt x="1695" y="4645"/>
                      <a:pt x="1590" y="4583"/>
                      <a:pt x="1549" y="4478"/>
                    </a:cubicBezTo>
                    <a:cubicBezTo>
                      <a:pt x="1402" y="4478"/>
                      <a:pt x="1256" y="4457"/>
                      <a:pt x="1109" y="4457"/>
                    </a:cubicBezTo>
                    <a:cubicBezTo>
                      <a:pt x="921" y="5106"/>
                      <a:pt x="502" y="5796"/>
                      <a:pt x="0" y="6445"/>
                    </a:cubicBezTo>
                    <a:cubicBezTo>
                      <a:pt x="1402" y="6215"/>
                      <a:pt x="2909" y="6298"/>
                      <a:pt x="4311" y="6068"/>
                    </a:cubicBezTo>
                    <a:cubicBezTo>
                      <a:pt x="6089" y="5817"/>
                      <a:pt x="7826" y="5378"/>
                      <a:pt x="9520" y="4792"/>
                    </a:cubicBezTo>
                    <a:cubicBezTo>
                      <a:pt x="12680" y="3704"/>
                      <a:pt x="15609" y="2093"/>
                      <a:pt x="18225" y="0"/>
                    </a:cubicBezTo>
                    <a:close/>
                  </a:path>
                </a:pathLst>
              </a:custGeom>
              <a:solidFill>
                <a:srgbClr val="FFFE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170;p61">
                <a:extLst>
                  <a:ext uri="{FF2B5EF4-FFF2-40B4-BE49-F238E27FC236}">
                    <a16:creationId xmlns:a16="http://schemas.microsoft.com/office/drawing/2014/main" id="{1DEC9645-567F-4241-BE61-738989121FE1}"/>
                  </a:ext>
                </a:extLst>
              </p:cNvPr>
              <p:cNvSpPr/>
              <p:nvPr/>
            </p:nvSpPr>
            <p:spPr>
              <a:xfrm>
                <a:off x="3387075" y="2070375"/>
                <a:ext cx="61225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655" extrusionOk="0">
                    <a:moveTo>
                      <a:pt x="1006" y="0"/>
                    </a:moveTo>
                    <a:cubicBezTo>
                      <a:pt x="871" y="0"/>
                      <a:pt x="731" y="73"/>
                      <a:pt x="440" y="215"/>
                    </a:cubicBezTo>
                    <a:cubicBezTo>
                      <a:pt x="293" y="298"/>
                      <a:pt x="147" y="361"/>
                      <a:pt x="0" y="445"/>
                    </a:cubicBezTo>
                    <a:cubicBezTo>
                      <a:pt x="816" y="508"/>
                      <a:pt x="1632" y="570"/>
                      <a:pt x="2448" y="654"/>
                    </a:cubicBezTo>
                    <a:cubicBezTo>
                      <a:pt x="2365" y="487"/>
                      <a:pt x="2134" y="382"/>
                      <a:pt x="1758" y="340"/>
                    </a:cubicBezTo>
                    <a:cubicBezTo>
                      <a:pt x="1332" y="110"/>
                      <a:pt x="1172" y="0"/>
                      <a:pt x="1006" y="0"/>
                    </a:cubicBezTo>
                    <a:close/>
                  </a:path>
                </a:pathLst>
              </a:custGeom>
              <a:solidFill>
                <a:srgbClr val="4051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171;p61">
                <a:extLst>
                  <a:ext uri="{FF2B5EF4-FFF2-40B4-BE49-F238E27FC236}">
                    <a16:creationId xmlns:a16="http://schemas.microsoft.com/office/drawing/2014/main" id="{9FA81D77-4F89-684D-B804-3B143DABE4F1}"/>
                  </a:ext>
                </a:extLst>
              </p:cNvPr>
              <p:cNvSpPr/>
              <p:nvPr/>
            </p:nvSpPr>
            <p:spPr>
              <a:xfrm>
                <a:off x="2990575" y="2100825"/>
                <a:ext cx="454575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18183" h="7262" extrusionOk="0">
                    <a:moveTo>
                      <a:pt x="14689" y="1"/>
                    </a:moveTo>
                    <a:cubicBezTo>
                      <a:pt x="13726" y="671"/>
                      <a:pt x="12659" y="1424"/>
                      <a:pt x="11550" y="1507"/>
                    </a:cubicBezTo>
                    <a:cubicBezTo>
                      <a:pt x="11487" y="1570"/>
                      <a:pt x="11404" y="1591"/>
                      <a:pt x="11320" y="1591"/>
                    </a:cubicBezTo>
                    <a:cubicBezTo>
                      <a:pt x="10376" y="1519"/>
                      <a:pt x="9399" y="1446"/>
                      <a:pt x="8425" y="1446"/>
                    </a:cubicBezTo>
                    <a:cubicBezTo>
                      <a:pt x="6593" y="1446"/>
                      <a:pt x="4772" y="1703"/>
                      <a:pt x="3201" y="2700"/>
                    </a:cubicBezTo>
                    <a:cubicBezTo>
                      <a:pt x="2051" y="3432"/>
                      <a:pt x="1067" y="4332"/>
                      <a:pt x="0" y="5148"/>
                    </a:cubicBezTo>
                    <a:cubicBezTo>
                      <a:pt x="1444" y="5546"/>
                      <a:pt x="2867" y="5881"/>
                      <a:pt x="4331" y="6173"/>
                    </a:cubicBezTo>
                    <a:cubicBezTo>
                      <a:pt x="6403" y="6613"/>
                      <a:pt x="8495" y="6864"/>
                      <a:pt x="10567" y="7261"/>
                    </a:cubicBezTo>
                    <a:cubicBezTo>
                      <a:pt x="12240" y="6173"/>
                      <a:pt x="13789" y="4939"/>
                      <a:pt x="15379" y="3704"/>
                    </a:cubicBezTo>
                    <a:cubicBezTo>
                      <a:pt x="15379" y="3684"/>
                      <a:pt x="15400" y="3684"/>
                      <a:pt x="15421" y="3684"/>
                    </a:cubicBezTo>
                    <a:cubicBezTo>
                      <a:pt x="16049" y="2993"/>
                      <a:pt x="16718" y="2344"/>
                      <a:pt x="17283" y="1591"/>
                    </a:cubicBezTo>
                    <a:cubicBezTo>
                      <a:pt x="17471" y="1382"/>
                      <a:pt x="17639" y="1173"/>
                      <a:pt x="17806" y="943"/>
                    </a:cubicBezTo>
                    <a:cubicBezTo>
                      <a:pt x="17994" y="712"/>
                      <a:pt x="18120" y="461"/>
                      <a:pt x="18183" y="210"/>
                    </a:cubicBezTo>
                    <a:cubicBezTo>
                      <a:pt x="17011" y="147"/>
                      <a:pt x="15860" y="64"/>
                      <a:pt x="14689" y="1"/>
                    </a:cubicBezTo>
                    <a:close/>
                  </a:path>
                </a:pathLst>
              </a:custGeom>
              <a:solidFill>
                <a:srgbClr val="4051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172;p61">
                <a:extLst>
                  <a:ext uri="{FF2B5EF4-FFF2-40B4-BE49-F238E27FC236}">
                    <a16:creationId xmlns:a16="http://schemas.microsoft.com/office/drawing/2014/main" id="{B0F3E42D-56E8-0145-B9F9-66EE84FD8D0C}"/>
                  </a:ext>
                </a:extLst>
              </p:cNvPr>
              <p:cNvSpPr/>
              <p:nvPr/>
            </p:nvSpPr>
            <p:spPr>
              <a:xfrm>
                <a:off x="1651975" y="1618975"/>
                <a:ext cx="2481050" cy="1041600"/>
              </a:xfrm>
              <a:custGeom>
                <a:avLst/>
                <a:gdLst/>
                <a:ahLst/>
                <a:cxnLst/>
                <a:rect l="l" t="t" r="r" b="b"/>
                <a:pathLst>
                  <a:path w="99242" h="41664" extrusionOk="0">
                    <a:moveTo>
                      <a:pt x="78018" y="14569"/>
                    </a:moveTo>
                    <a:cubicBezTo>
                      <a:pt x="78185" y="14569"/>
                      <a:pt x="78346" y="14605"/>
                      <a:pt x="78506" y="14693"/>
                    </a:cubicBezTo>
                    <a:cubicBezTo>
                      <a:pt x="78527" y="14693"/>
                      <a:pt x="78527" y="14693"/>
                      <a:pt x="78527" y="14714"/>
                    </a:cubicBezTo>
                    <a:cubicBezTo>
                      <a:pt x="78632" y="14755"/>
                      <a:pt x="78736" y="14839"/>
                      <a:pt x="78778" y="14944"/>
                    </a:cubicBezTo>
                    <a:cubicBezTo>
                      <a:pt x="78877" y="15297"/>
                      <a:pt x="78527" y="15355"/>
                      <a:pt x="78219" y="15355"/>
                    </a:cubicBezTo>
                    <a:cubicBezTo>
                      <a:pt x="78071" y="15355"/>
                      <a:pt x="77932" y="15341"/>
                      <a:pt x="77857" y="15341"/>
                    </a:cubicBezTo>
                    <a:cubicBezTo>
                      <a:pt x="77606" y="15320"/>
                      <a:pt x="77062" y="15174"/>
                      <a:pt x="77272" y="14818"/>
                    </a:cubicBezTo>
                    <a:cubicBezTo>
                      <a:pt x="77355" y="14651"/>
                      <a:pt x="77627" y="14630"/>
                      <a:pt x="77795" y="14588"/>
                    </a:cubicBezTo>
                    <a:cubicBezTo>
                      <a:pt x="77871" y="14575"/>
                      <a:pt x="77945" y="14569"/>
                      <a:pt x="78018" y="14569"/>
                    </a:cubicBezTo>
                    <a:close/>
                    <a:moveTo>
                      <a:pt x="96165" y="0"/>
                    </a:moveTo>
                    <a:cubicBezTo>
                      <a:pt x="95093" y="0"/>
                      <a:pt x="93901" y="346"/>
                      <a:pt x="93090" y="548"/>
                    </a:cubicBezTo>
                    <a:cubicBezTo>
                      <a:pt x="90265" y="1260"/>
                      <a:pt x="87587" y="2452"/>
                      <a:pt x="84825" y="3352"/>
                    </a:cubicBezTo>
                    <a:cubicBezTo>
                      <a:pt x="81958" y="4273"/>
                      <a:pt x="79008" y="5005"/>
                      <a:pt x="76037" y="5507"/>
                    </a:cubicBezTo>
                    <a:cubicBezTo>
                      <a:pt x="73715" y="5926"/>
                      <a:pt x="71266" y="6323"/>
                      <a:pt x="68860" y="6344"/>
                    </a:cubicBezTo>
                    <a:cubicBezTo>
                      <a:pt x="68818" y="6365"/>
                      <a:pt x="68777" y="6386"/>
                      <a:pt x="68714" y="6407"/>
                    </a:cubicBezTo>
                    <a:cubicBezTo>
                      <a:pt x="66816" y="6726"/>
                      <a:pt x="64916" y="6833"/>
                      <a:pt x="63013" y="6833"/>
                    </a:cubicBezTo>
                    <a:cubicBezTo>
                      <a:pt x="60173" y="6833"/>
                      <a:pt x="57330" y="6595"/>
                      <a:pt x="54486" y="6470"/>
                    </a:cubicBezTo>
                    <a:cubicBezTo>
                      <a:pt x="53757" y="6439"/>
                      <a:pt x="53028" y="6423"/>
                      <a:pt x="52297" y="6423"/>
                    </a:cubicBezTo>
                    <a:cubicBezTo>
                      <a:pt x="39324" y="6423"/>
                      <a:pt x="26154" y="11361"/>
                      <a:pt x="17953" y="21681"/>
                    </a:cubicBezTo>
                    <a:cubicBezTo>
                      <a:pt x="17723" y="22671"/>
                      <a:pt x="16729" y="22970"/>
                      <a:pt x="15549" y="22970"/>
                    </a:cubicBezTo>
                    <a:cubicBezTo>
                      <a:pt x="13932" y="22970"/>
                      <a:pt x="11966" y="22409"/>
                      <a:pt x="11132" y="22288"/>
                    </a:cubicBezTo>
                    <a:cubicBezTo>
                      <a:pt x="9461" y="22047"/>
                      <a:pt x="7757" y="21838"/>
                      <a:pt x="6064" y="21838"/>
                    </a:cubicBezTo>
                    <a:cubicBezTo>
                      <a:pt x="5849" y="21838"/>
                      <a:pt x="5634" y="21842"/>
                      <a:pt x="5420" y="21849"/>
                    </a:cubicBezTo>
                    <a:cubicBezTo>
                      <a:pt x="4436" y="21870"/>
                      <a:pt x="377" y="22100"/>
                      <a:pt x="1" y="23418"/>
                    </a:cubicBezTo>
                    <a:cubicBezTo>
                      <a:pt x="126" y="23502"/>
                      <a:pt x="252" y="23585"/>
                      <a:pt x="377" y="23648"/>
                    </a:cubicBezTo>
                    <a:cubicBezTo>
                      <a:pt x="2219" y="24736"/>
                      <a:pt x="4436" y="25155"/>
                      <a:pt x="6089" y="26515"/>
                    </a:cubicBezTo>
                    <a:cubicBezTo>
                      <a:pt x="7973" y="28105"/>
                      <a:pt x="9207" y="30365"/>
                      <a:pt x="10944" y="32101"/>
                    </a:cubicBezTo>
                    <a:cubicBezTo>
                      <a:pt x="12931" y="34089"/>
                      <a:pt x="15296" y="35407"/>
                      <a:pt x="17472" y="37102"/>
                    </a:cubicBezTo>
                    <a:cubicBezTo>
                      <a:pt x="18267" y="37730"/>
                      <a:pt x="18999" y="38441"/>
                      <a:pt x="19460" y="39362"/>
                    </a:cubicBezTo>
                    <a:cubicBezTo>
                      <a:pt x="19857" y="40136"/>
                      <a:pt x="20025" y="40952"/>
                      <a:pt x="20506" y="41642"/>
                    </a:cubicBezTo>
                    <a:cubicBezTo>
                      <a:pt x="20558" y="41600"/>
                      <a:pt x="20626" y="41574"/>
                      <a:pt x="20699" y="41574"/>
                    </a:cubicBezTo>
                    <a:cubicBezTo>
                      <a:pt x="20772" y="41574"/>
                      <a:pt x="20851" y="41600"/>
                      <a:pt x="20924" y="41663"/>
                    </a:cubicBezTo>
                    <a:lnTo>
                      <a:pt x="20924" y="41663"/>
                    </a:lnTo>
                    <a:cubicBezTo>
                      <a:pt x="20867" y="41603"/>
                      <a:pt x="21657" y="39047"/>
                      <a:pt x="21698" y="38734"/>
                    </a:cubicBezTo>
                    <a:cubicBezTo>
                      <a:pt x="21845" y="37751"/>
                      <a:pt x="21866" y="36746"/>
                      <a:pt x="21824" y="35763"/>
                    </a:cubicBezTo>
                    <a:cubicBezTo>
                      <a:pt x="21719" y="33984"/>
                      <a:pt x="21343" y="32227"/>
                      <a:pt x="20799" y="30553"/>
                    </a:cubicBezTo>
                    <a:cubicBezTo>
                      <a:pt x="20276" y="28921"/>
                      <a:pt x="18330" y="25824"/>
                      <a:pt x="19125" y="23899"/>
                    </a:cubicBezTo>
                    <a:cubicBezTo>
                      <a:pt x="19062" y="23836"/>
                      <a:pt x="19041" y="23732"/>
                      <a:pt x="19104" y="23627"/>
                    </a:cubicBezTo>
                    <a:cubicBezTo>
                      <a:pt x="20485" y="20258"/>
                      <a:pt x="24649" y="19024"/>
                      <a:pt x="27955" y="18877"/>
                    </a:cubicBezTo>
                    <a:cubicBezTo>
                      <a:pt x="28300" y="18860"/>
                      <a:pt x="28646" y="18853"/>
                      <a:pt x="28991" y="18853"/>
                    </a:cubicBezTo>
                    <a:cubicBezTo>
                      <a:pt x="31199" y="18853"/>
                      <a:pt x="33406" y="19155"/>
                      <a:pt x="35613" y="19191"/>
                    </a:cubicBezTo>
                    <a:cubicBezTo>
                      <a:pt x="35784" y="19197"/>
                      <a:pt x="35958" y="19200"/>
                      <a:pt x="36132" y="19200"/>
                    </a:cubicBezTo>
                    <a:cubicBezTo>
                      <a:pt x="36554" y="19200"/>
                      <a:pt x="36983" y="19185"/>
                      <a:pt x="37412" y="19170"/>
                    </a:cubicBezTo>
                    <a:cubicBezTo>
                      <a:pt x="39442" y="19087"/>
                      <a:pt x="41492" y="18815"/>
                      <a:pt x="43522" y="18605"/>
                    </a:cubicBezTo>
                    <a:cubicBezTo>
                      <a:pt x="47655" y="18212"/>
                      <a:pt x="51804" y="18048"/>
                      <a:pt x="55956" y="18048"/>
                    </a:cubicBezTo>
                    <a:cubicBezTo>
                      <a:pt x="56658" y="18048"/>
                      <a:pt x="57361" y="18052"/>
                      <a:pt x="58064" y="18061"/>
                    </a:cubicBezTo>
                    <a:cubicBezTo>
                      <a:pt x="58398" y="18082"/>
                      <a:pt x="58733" y="18082"/>
                      <a:pt x="59089" y="18082"/>
                    </a:cubicBezTo>
                    <a:cubicBezTo>
                      <a:pt x="62102" y="18145"/>
                      <a:pt x="65178" y="18229"/>
                      <a:pt x="68212" y="18417"/>
                    </a:cubicBezTo>
                    <a:cubicBezTo>
                      <a:pt x="68421" y="18271"/>
                      <a:pt x="68630" y="18145"/>
                      <a:pt x="68860" y="18020"/>
                    </a:cubicBezTo>
                    <a:cubicBezTo>
                      <a:pt x="69426" y="17677"/>
                      <a:pt x="70246" y="17197"/>
                      <a:pt x="70988" y="17197"/>
                    </a:cubicBezTo>
                    <a:cubicBezTo>
                      <a:pt x="71289" y="17197"/>
                      <a:pt x="71578" y="17276"/>
                      <a:pt x="71831" y="17476"/>
                    </a:cubicBezTo>
                    <a:cubicBezTo>
                      <a:pt x="72313" y="17831"/>
                      <a:pt x="72522" y="18292"/>
                      <a:pt x="72522" y="18773"/>
                    </a:cubicBezTo>
                    <a:cubicBezTo>
                      <a:pt x="73045" y="18836"/>
                      <a:pt x="73547" y="18898"/>
                      <a:pt x="74049" y="18961"/>
                    </a:cubicBezTo>
                    <a:cubicBezTo>
                      <a:pt x="79280" y="18417"/>
                      <a:pt x="84511" y="17245"/>
                      <a:pt x="89093" y="14588"/>
                    </a:cubicBezTo>
                    <a:cubicBezTo>
                      <a:pt x="91165" y="13416"/>
                      <a:pt x="93069" y="11931"/>
                      <a:pt x="94701" y="10194"/>
                    </a:cubicBezTo>
                    <a:cubicBezTo>
                      <a:pt x="94952" y="9922"/>
                      <a:pt x="95203" y="9650"/>
                      <a:pt x="95433" y="9378"/>
                    </a:cubicBezTo>
                    <a:cubicBezTo>
                      <a:pt x="96438" y="8144"/>
                      <a:pt x="97254" y="6846"/>
                      <a:pt x="98049" y="5465"/>
                    </a:cubicBezTo>
                    <a:cubicBezTo>
                      <a:pt x="98028" y="5424"/>
                      <a:pt x="98007" y="5361"/>
                      <a:pt x="98028" y="5298"/>
                    </a:cubicBezTo>
                    <a:cubicBezTo>
                      <a:pt x="98383" y="3833"/>
                      <a:pt x="99241" y="2180"/>
                      <a:pt x="98174" y="799"/>
                    </a:cubicBezTo>
                    <a:cubicBezTo>
                      <a:pt x="97715" y="197"/>
                      <a:pt x="96974" y="0"/>
                      <a:pt x="96165" y="0"/>
                    </a:cubicBezTo>
                    <a:close/>
                    <a:moveTo>
                      <a:pt x="20924" y="41663"/>
                    </a:moveTo>
                    <a:cubicBezTo>
                      <a:pt x="20924" y="41663"/>
                      <a:pt x="20924" y="41663"/>
                      <a:pt x="20924" y="41663"/>
                    </a:cubicBezTo>
                    <a:cubicBezTo>
                      <a:pt x="20924" y="41663"/>
                      <a:pt x="20924" y="41663"/>
                      <a:pt x="20924" y="4166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173;p61">
                <a:extLst>
                  <a:ext uri="{FF2B5EF4-FFF2-40B4-BE49-F238E27FC236}">
                    <a16:creationId xmlns:a16="http://schemas.microsoft.com/office/drawing/2014/main" id="{7E1A6ACE-1520-DA4C-9133-D9235153C690}"/>
                  </a:ext>
                </a:extLst>
              </p:cNvPr>
              <p:cNvSpPr/>
              <p:nvPr/>
            </p:nvSpPr>
            <p:spPr>
              <a:xfrm>
                <a:off x="3357775" y="2081475"/>
                <a:ext cx="92100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985" extrusionOk="0">
                    <a:moveTo>
                      <a:pt x="1172" y="1"/>
                    </a:moveTo>
                    <a:cubicBezTo>
                      <a:pt x="1068" y="64"/>
                      <a:pt x="963" y="126"/>
                      <a:pt x="858" y="189"/>
                    </a:cubicBezTo>
                    <a:cubicBezTo>
                      <a:pt x="586" y="357"/>
                      <a:pt x="293" y="566"/>
                      <a:pt x="1" y="775"/>
                    </a:cubicBezTo>
                    <a:cubicBezTo>
                      <a:pt x="1172" y="838"/>
                      <a:pt x="2323" y="921"/>
                      <a:pt x="3495" y="984"/>
                    </a:cubicBezTo>
                    <a:cubicBezTo>
                      <a:pt x="3516" y="901"/>
                      <a:pt x="3537" y="796"/>
                      <a:pt x="3537" y="712"/>
                    </a:cubicBezTo>
                    <a:cubicBezTo>
                      <a:pt x="3662" y="503"/>
                      <a:pt x="3683" y="336"/>
                      <a:pt x="3620" y="210"/>
                    </a:cubicBezTo>
                    <a:cubicBezTo>
                      <a:pt x="2804" y="126"/>
                      <a:pt x="1988" y="64"/>
                      <a:pt x="1172" y="1"/>
                    </a:cubicBezTo>
                    <a:close/>
                  </a:path>
                </a:pathLst>
              </a:custGeom>
              <a:solidFill>
                <a:srgbClr val="4051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174;p61">
                <a:extLst>
                  <a:ext uri="{FF2B5EF4-FFF2-40B4-BE49-F238E27FC236}">
                    <a16:creationId xmlns:a16="http://schemas.microsoft.com/office/drawing/2014/main" id="{D6D89AE1-F64A-1C4F-84B8-8D8A4469D563}"/>
                  </a:ext>
                </a:extLst>
              </p:cNvPr>
              <p:cNvSpPr/>
              <p:nvPr/>
            </p:nvSpPr>
            <p:spPr>
              <a:xfrm>
                <a:off x="2769825" y="2068725"/>
                <a:ext cx="691025" cy="345575"/>
              </a:xfrm>
              <a:custGeom>
                <a:avLst/>
                <a:gdLst/>
                <a:ahLst/>
                <a:cxnLst/>
                <a:rect l="l" t="t" r="r" b="b"/>
                <a:pathLst>
                  <a:path w="27641" h="13823" extrusionOk="0">
                    <a:moveTo>
                      <a:pt x="26697" y="0"/>
                    </a:moveTo>
                    <a:cubicBezTo>
                      <a:pt x="26551" y="0"/>
                      <a:pt x="26409" y="83"/>
                      <a:pt x="26343" y="281"/>
                    </a:cubicBezTo>
                    <a:cubicBezTo>
                      <a:pt x="25590" y="2791"/>
                      <a:pt x="23519" y="4486"/>
                      <a:pt x="21447" y="5930"/>
                    </a:cubicBezTo>
                    <a:cubicBezTo>
                      <a:pt x="19585" y="7227"/>
                      <a:pt x="17618" y="8357"/>
                      <a:pt x="15588" y="9341"/>
                    </a:cubicBezTo>
                    <a:cubicBezTo>
                      <a:pt x="13433" y="10366"/>
                      <a:pt x="11195" y="11203"/>
                      <a:pt x="8914" y="11851"/>
                    </a:cubicBezTo>
                    <a:cubicBezTo>
                      <a:pt x="7742" y="12165"/>
                      <a:pt x="6570" y="12437"/>
                      <a:pt x="5378" y="12688"/>
                    </a:cubicBezTo>
                    <a:cubicBezTo>
                      <a:pt x="4604" y="12835"/>
                      <a:pt x="3788" y="12898"/>
                      <a:pt x="2992" y="13065"/>
                    </a:cubicBezTo>
                    <a:cubicBezTo>
                      <a:pt x="2072" y="13086"/>
                      <a:pt x="1151" y="13170"/>
                      <a:pt x="293" y="13337"/>
                    </a:cubicBezTo>
                    <a:cubicBezTo>
                      <a:pt x="0" y="13400"/>
                      <a:pt x="105" y="13776"/>
                      <a:pt x="356" y="13797"/>
                    </a:cubicBezTo>
                    <a:cubicBezTo>
                      <a:pt x="581" y="13815"/>
                      <a:pt x="812" y="13823"/>
                      <a:pt x="1046" y="13823"/>
                    </a:cubicBezTo>
                    <a:cubicBezTo>
                      <a:pt x="1636" y="13823"/>
                      <a:pt x="2246" y="13774"/>
                      <a:pt x="2846" y="13714"/>
                    </a:cubicBezTo>
                    <a:cubicBezTo>
                      <a:pt x="2887" y="13715"/>
                      <a:pt x="2929" y="13715"/>
                      <a:pt x="2970" y="13715"/>
                    </a:cubicBezTo>
                    <a:cubicBezTo>
                      <a:pt x="3896" y="13715"/>
                      <a:pt x="4873" y="13497"/>
                      <a:pt x="5754" y="13337"/>
                    </a:cubicBezTo>
                    <a:cubicBezTo>
                      <a:pt x="6005" y="13295"/>
                      <a:pt x="6257" y="13253"/>
                      <a:pt x="6508" y="13191"/>
                    </a:cubicBezTo>
                    <a:lnTo>
                      <a:pt x="6508" y="13191"/>
                    </a:lnTo>
                    <a:cubicBezTo>
                      <a:pt x="6487" y="13337"/>
                      <a:pt x="6570" y="13483"/>
                      <a:pt x="6759" y="13483"/>
                    </a:cubicBezTo>
                    <a:cubicBezTo>
                      <a:pt x="11069" y="13191"/>
                      <a:pt x="15568" y="11286"/>
                      <a:pt x="19250" y="9069"/>
                    </a:cubicBezTo>
                    <a:cubicBezTo>
                      <a:pt x="21070" y="7960"/>
                      <a:pt x="22807" y="6662"/>
                      <a:pt x="24355" y="5177"/>
                    </a:cubicBezTo>
                    <a:cubicBezTo>
                      <a:pt x="25590" y="4005"/>
                      <a:pt x="27640" y="2247"/>
                      <a:pt x="27306" y="343"/>
                    </a:cubicBezTo>
                    <a:cubicBezTo>
                      <a:pt x="27288" y="220"/>
                      <a:pt x="27196" y="171"/>
                      <a:pt x="27105" y="171"/>
                    </a:cubicBezTo>
                    <a:cubicBezTo>
                      <a:pt x="27088" y="171"/>
                      <a:pt x="27071" y="173"/>
                      <a:pt x="27055" y="176"/>
                    </a:cubicBezTo>
                    <a:cubicBezTo>
                      <a:pt x="26965" y="67"/>
                      <a:pt x="26829" y="0"/>
                      <a:pt x="26697" y="0"/>
                    </a:cubicBezTo>
                    <a:close/>
                  </a:path>
                </a:pathLst>
              </a:custGeom>
              <a:solidFill>
                <a:srgbClr val="4051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175;p61">
                <a:extLst>
                  <a:ext uri="{FF2B5EF4-FFF2-40B4-BE49-F238E27FC236}">
                    <a16:creationId xmlns:a16="http://schemas.microsoft.com/office/drawing/2014/main" id="{1678EAE5-929B-334F-8F0C-16D08F545285}"/>
                  </a:ext>
                </a:extLst>
              </p:cNvPr>
              <p:cNvSpPr/>
              <p:nvPr/>
            </p:nvSpPr>
            <p:spPr>
              <a:xfrm>
                <a:off x="3280875" y="2007625"/>
                <a:ext cx="629750" cy="308625"/>
              </a:xfrm>
              <a:custGeom>
                <a:avLst/>
                <a:gdLst/>
                <a:ahLst/>
                <a:cxnLst/>
                <a:rect l="l" t="t" r="r" b="b"/>
                <a:pathLst>
                  <a:path w="25190" h="12345" extrusionOk="0">
                    <a:moveTo>
                      <a:pt x="7345" y="4859"/>
                    </a:moveTo>
                    <a:cubicBezTo>
                      <a:pt x="7345" y="4901"/>
                      <a:pt x="7345" y="4963"/>
                      <a:pt x="7324" y="5005"/>
                    </a:cubicBezTo>
                    <a:cubicBezTo>
                      <a:pt x="7261" y="5026"/>
                      <a:pt x="7178" y="5068"/>
                      <a:pt x="7136" y="5131"/>
                    </a:cubicBezTo>
                    <a:cubicBezTo>
                      <a:pt x="7115" y="5110"/>
                      <a:pt x="7115" y="5110"/>
                      <a:pt x="7094" y="5089"/>
                    </a:cubicBezTo>
                    <a:cubicBezTo>
                      <a:pt x="7178" y="5005"/>
                      <a:pt x="7261" y="4922"/>
                      <a:pt x="7345" y="4859"/>
                    </a:cubicBezTo>
                    <a:close/>
                    <a:moveTo>
                      <a:pt x="22915" y="0"/>
                    </a:moveTo>
                    <a:cubicBezTo>
                      <a:pt x="22881" y="0"/>
                      <a:pt x="22845" y="8"/>
                      <a:pt x="22808" y="26"/>
                    </a:cubicBezTo>
                    <a:cubicBezTo>
                      <a:pt x="20318" y="1176"/>
                      <a:pt x="17974" y="2243"/>
                      <a:pt x="15296" y="2871"/>
                    </a:cubicBezTo>
                    <a:cubicBezTo>
                      <a:pt x="13622" y="3269"/>
                      <a:pt x="11927" y="3603"/>
                      <a:pt x="10232" y="3917"/>
                    </a:cubicBezTo>
                    <a:cubicBezTo>
                      <a:pt x="10191" y="3875"/>
                      <a:pt x="10149" y="3834"/>
                      <a:pt x="10065" y="3834"/>
                    </a:cubicBezTo>
                    <a:cubicBezTo>
                      <a:pt x="9804" y="3811"/>
                      <a:pt x="9539" y="3802"/>
                      <a:pt x="9273" y="3802"/>
                    </a:cubicBezTo>
                    <a:cubicBezTo>
                      <a:pt x="8815" y="3802"/>
                      <a:pt x="8352" y="3828"/>
                      <a:pt x="7889" y="3855"/>
                    </a:cubicBezTo>
                    <a:cubicBezTo>
                      <a:pt x="7805" y="3855"/>
                      <a:pt x="7763" y="3896"/>
                      <a:pt x="7743" y="3938"/>
                    </a:cubicBezTo>
                    <a:cubicBezTo>
                      <a:pt x="6403" y="4043"/>
                      <a:pt x="5838" y="5842"/>
                      <a:pt x="5148" y="6763"/>
                    </a:cubicBezTo>
                    <a:cubicBezTo>
                      <a:pt x="3830" y="8479"/>
                      <a:pt x="2177" y="9901"/>
                      <a:pt x="315" y="10989"/>
                    </a:cubicBezTo>
                    <a:cubicBezTo>
                      <a:pt x="1" y="11178"/>
                      <a:pt x="105" y="11659"/>
                      <a:pt x="461" y="11701"/>
                    </a:cubicBezTo>
                    <a:cubicBezTo>
                      <a:pt x="1235" y="11764"/>
                      <a:pt x="1947" y="11889"/>
                      <a:pt x="2595" y="11889"/>
                    </a:cubicBezTo>
                    <a:cubicBezTo>
                      <a:pt x="2616" y="11994"/>
                      <a:pt x="2700" y="12098"/>
                      <a:pt x="2846" y="12140"/>
                    </a:cubicBezTo>
                    <a:cubicBezTo>
                      <a:pt x="2974" y="12166"/>
                      <a:pt x="3096" y="12178"/>
                      <a:pt x="3213" y="12178"/>
                    </a:cubicBezTo>
                    <a:cubicBezTo>
                      <a:pt x="3478" y="12178"/>
                      <a:pt x="3717" y="12116"/>
                      <a:pt x="3934" y="12015"/>
                    </a:cubicBezTo>
                    <a:cubicBezTo>
                      <a:pt x="3949" y="12190"/>
                      <a:pt x="4085" y="12344"/>
                      <a:pt x="4244" y="12344"/>
                    </a:cubicBezTo>
                    <a:cubicBezTo>
                      <a:pt x="4314" y="12344"/>
                      <a:pt x="4388" y="12315"/>
                      <a:pt x="4458" y="12245"/>
                    </a:cubicBezTo>
                    <a:cubicBezTo>
                      <a:pt x="4855" y="11826"/>
                      <a:pt x="5232" y="11366"/>
                      <a:pt x="5566" y="10906"/>
                    </a:cubicBezTo>
                    <a:cubicBezTo>
                      <a:pt x="5821" y="10916"/>
                      <a:pt x="6076" y="10921"/>
                      <a:pt x="6331" y="10921"/>
                    </a:cubicBezTo>
                    <a:cubicBezTo>
                      <a:pt x="9243" y="10921"/>
                      <a:pt x="12186" y="10276"/>
                      <a:pt x="14898" y="9295"/>
                    </a:cubicBezTo>
                    <a:cubicBezTo>
                      <a:pt x="17828" y="8207"/>
                      <a:pt x="20903" y="6658"/>
                      <a:pt x="23121" y="4419"/>
                    </a:cubicBezTo>
                    <a:cubicBezTo>
                      <a:pt x="23155" y="4386"/>
                      <a:pt x="23107" y="4324"/>
                      <a:pt x="23054" y="4324"/>
                    </a:cubicBezTo>
                    <a:cubicBezTo>
                      <a:pt x="23041" y="4324"/>
                      <a:pt x="23029" y="4328"/>
                      <a:pt x="23017" y="4336"/>
                    </a:cubicBezTo>
                    <a:cubicBezTo>
                      <a:pt x="20339" y="6114"/>
                      <a:pt x="17786" y="7830"/>
                      <a:pt x="14731" y="8918"/>
                    </a:cubicBezTo>
                    <a:cubicBezTo>
                      <a:pt x="11823" y="9943"/>
                      <a:pt x="8893" y="10341"/>
                      <a:pt x="5838" y="10529"/>
                    </a:cubicBezTo>
                    <a:cubicBezTo>
                      <a:pt x="6152" y="10069"/>
                      <a:pt x="6424" y="9609"/>
                      <a:pt x="6675" y="9106"/>
                    </a:cubicBezTo>
                    <a:cubicBezTo>
                      <a:pt x="6859" y="9123"/>
                      <a:pt x="7044" y="9131"/>
                      <a:pt x="7232" y="9131"/>
                    </a:cubicBezTo>
                    <a:cubicBezTo>
                      <a:pt x="8697" y="9131"/>
                      <a:pt x="10281" y="8661"/>
                      <a:pt x="11634" y="8290"/>
                    </a:cubicBezTo>
                    <a:cubicBezTo>
                      <a:pt x="13308" y="7851"/>
                      <a:pt x="14961" y="7244"/>
                      <a:pt x="16551" y="6533"/>
                    </a:cubicBezTo>
                    <a:cubicBezTo>
                      <a:pt x="18142" y="5800"/>
                      <a:pt x="19669" y="4963"/>
                      <a:pt x="21134" y="4022"/>
                    </a:cubicBezTo>
                    <a:cubicBezTo>
                      <a:pt x="22494" y="3143"/>
                      <a:pt x="24293" y="2118"/>
                      <a:pt x="25172" y="737"/>
                    </a:cubicBezTo>
                    <a:cubicBezTo>
                      <a:pt x="25190" y="719"/>
                      <a:pt x="25177" y="670"/>
                      <a:pt x="25146" y="670"/>
                    </a:cubicBezTo>
                    <a:cubicBezTo>
                      <a:pt x="25141" y="670"/>
                      <a:pt x="25136" y="671"/>
                      <a:pt x="25130" y="674"/>
                    </a:cubicBezTo>
                    <a:cubicBezTo>
                      <a:pt x="23749" y="1344"/>
                      <a:pt x="22577" y="2641"/>
                      <a:pt x="21301" y="3478"/>
                    </a:cubicBezTo>
                    <a:cubicBezTo>
                      <a:pt x="19753" y="4524"/>
                      <a:pt x="18121" y="5403"/>
                      <a:pt x="16426" y="6156"/>
                    </a:cubicBezTo>
                    <a:cubicBezTo>
                      <a:pt x="14710" y="6888"/>
                      <a:pt x="12952" y="7474"/>
                      <a:pt x="11153" y="7935"/>
                    </a:cubicBezTo>
                    <a:cubicBezTo>
                      <a:pt x="10818" y="8018"/>
                      <a:pt x="10463" y="8081"/>
                      <a:pt x="10128" y="8144"/>
                    </a:cubicBezTo>
                    <a:cubicBezTo>
                      <a:pt x="10107" y="8144"/>
                      <a:pt x="10086" y="8123"/>
                      <a:pt x="10065" y="8123"/>
                    </a:cubicBezTo>
                    <a:cubicBezTo>
                      <a:pt x="9999" y="8121"/>
                      <a:pt x="9932" y="8120"/>
                      <a:pt x="9866" y="8120"/>
                    </a:cubicBezTo>
                    <a:cubicBezTo>
                      <a:pt x="9305" y="8120"/>
                      <a:pt x="8746" y="8195"/>
                      <a:pt x="8203" y="8269"/>
                    </a:cubicBezTo>
                    <a:cubicBezTo>
                      <a:pt x="7805" y="8311"/>
                      <a:pt x="7387" y="8311"/>
                      <a:pt x="7010" y="8416"/>
                    </a:cubicBezTo>
                    <a:cubicBezTo>
                      <a:pt x="7261" y="7872"/>
                      <a:pt x="7471" y="7307"/>
                      <a:pt x="7659" y="6721"/>
                    </a:cubicBezTo>
                    <a:cubicBezTo>
                      <a:pt x="10274" y="6616"/>
                      <a:pt x="12869" y="6114"/>
                      <a:pt x="15359" y="5256"/>
                    </a:cubicBezTo>
                    <a:cubicBezTo>
                      <a:pt x="17535" y="4482"/>
                      <a:pt x="20276" y="3436"/>
                      <a:pt x="21908" y="1720"/>
                    </a:cubicBezTo>
                    <a:cubicBezTo>
                      <a:pt x="21925" y="1703"/>
                      <a:pt x="21901" y="1673"/>
                      <a:pt x="21880" y="1673"/>
                    </a:cubicBezTo>
                    <a:cubicBezTo>
                      <a:pt x="21875" y="1673"/>
                      <a:pt x="21870" y="1674"/>
                      <a:pt x="21866" y="1678"/>
                    </a:cubicBezTo>
                    <a:cubicBezTo>
                      <a:pt x="20757" y="2118"/>
                      <a:pt x="19774" y="2808"/>
                      <a:pt x="18706" y="3352"/>
                    </a:cubicBezTo>
                    <a:cubicBezTo>
                      <a:pt x="17556" y="3917"/>
                      <a:pt x="16384" y="4399"/>
                      <a:pt x="15170" y="4817"/>
                    </a:cubicBezTo>
                    <a:cubicBezTo>
                      <a:pt x="12785" y="5633"/>
                      <a:pt x="10295" y="6093"/>
                      <a:pt x="7763" y="6282"/>
                    </a:cubicBezTo>
                    <a:cubicBezTo>
                      <a:pt x="7847" y="6031"/>
                      <a:pt x="7910" y="5759"/>
                      <a:pt x="7973" y="5487"/>
                    </a:cubicBezTo>
                    <a:cubicBezTo>
                      <a:pt x="8119" y="5361"/>
                      <a:pt x="8245" y="5194"/>
                      <a:pt x="8391" y="5089"/>
                    </a:cubicBezTo>
                    <a:cubicBezTo>
                      <a:pt x="8559" y="4984"/>
                      <a:pt x="8705" y="4880"/>
                      <a:pt x="8872" y="4817"/>
                    </a:cubicBezTo>
                    <a:cubicBezTo>
                      <a:pt x="11279" y="4419"/>
                      <a:pt x="13685" y="3980"/>
                      <a:pt x="16028" y="3373"/>
                    </a:cubicBezTo>
                    <a:cubicBezTo>
                      <a:pt x="18434" y="2746"/>
                      <a:pt x="21050" y="1971"/>
                      <a:pt x="23038" y="444"/>
                    </a:cubicBezTo>
                    <a:cubicBezTo>
                      <a:pt x="23236" y="300"/>
                      <a:pt x="23124" y="0"/>
                      <a:pt x="22915" y="0"/>
                    </a:cubicBezTo>
                    <a:close/>
                  </a:path>
                </a:pathLst>
              </a:custGeom>
              <a:solidFill>
                <a:srgbClr val="D8D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176;p61">
                <a:extLst>
                  <a:ext uri="{FF2B5EF4-FFF2-40B4-BE49-F238E27FC236}">
                    <a16:creationId xmlns:a16="http://schemas.microsoft.com/office/drawing/2014/main" id="{DD65B470-6B83-C648-ABEE-038841E9E7AF}"/>
                  </a:ext>
                </a:extLst>
              </p:cNvPr>
              <p:cNvSpPr/>
              <p:nvPr/>
            </p:nvSpPr>
            <p:spPr>
              <a:xfrm>
                <a:off x="2650175" y="2081975"/>
                <a:ext cx="674675" cy="125075"/>
              </a:xfrm>
              <a:custGeom>
                <a:avLst/>
                <a:gdLst/>
                <a:ahLst/>
                <a:cxnLst/>
                <a:rect l="l" t="t" r="r" b="b"/>
                <a:pathLst>
                  <a:path w="26987" h="5003" extrusionOk="0">
                    <a:moveTo>
                      <a:pt x="17635" y="0"/>
                    </a:moveTo>
                    <a:cubicBezTo>
                      <a:pt x="17516" y="0"/>
                      <a:pt x="17410" y="173"/>
                      <a:pt x="17529" y="253"/>
                    </a:cubicBezTo>
                    <a:cubicBezTo>
                      <a:pt x="17146" y="227"/>
                      <a:pt x="16759" y="217"/>
                      <a:pt x="16371" y="217"/>
                    </a:cubicBezTo>
                    <a:cubicBezTo>
                      <a:pt x="15509" y="217"/>
                      <a:pt x="14642" y="266"/>
                      <a:pt x="13804" y="295"/>
                    </a:cubicBezTo>
                    <a:cubicBezTo>
                      <a:pt x="12256" y="316"/>
                      <a:pt x="10708" y="357"/>
                      <a:pt x="9139" y="420"/>
                    </a:cubicBezTo>
                    <a:lnTo>
                      <a:pt x="9076" y="420"/>
                    </a:lnTo>
                    <a:cubicBezTo>
                      <a:pt x="9034" y="420"/>
                      <a:pt x="9013" y="420"/>
                      <a:pt x="8971" y="441"/>
                    </a:cubicBezTo>
                    <a:cubicBezTo>
                      <a:pt x="6084" y="546"/>
                      <a:pt x="3175" y="692"/>
                      <a:pt x="288" y="964"/>
                    </a:cubicBezTo>
                    <a:cubicBezTo>
                      <a:pt x="1" y="985"/>
                      <a:pt x="15" y="1467"/>
                      <a:pt x="311" y="1467"/>
                    </a:cubicBezTo>
                    <a:cubicBezTo>
                      <a:pt x="317" y="1467"/>
                      <a:pt x="323" y="1467"/>
                      <a:pt x="330" y="1466"/>
                    </a:cubicBezTo>
                    <a:lnTo>
                      <a:pt x="706" y="1445"/>
                    </a:lnTo>
                    <a:cubicBezTo>
                      <a:pt x="727" y="1487"/>
                      <a:pt x="790" y="1550"/>
                      <a:pt x="853" y="1550"/>
                    </a:cubicBezTo>
                    <a:cubicBezTo>
                      <a:pt x="3259" y="1822"/>
                      <a:pt x="5435" y="2303"/>
                      <a:pt x="7695" y="3140"/>
                    </a:cubicBezTo>
                    <a:cubicBezTo>
                      <a:pt x="9599" y="3831"/>
                      <a:pt x="11712" y="4940"/>
                      <a:pt x="13763" y="5002"/>
                    </a:cubicBezTo>
                    <a:cubicBezTo>
                      <a:pt x="13867" y="5002"/>
                      <a:pt x="13909" y="4877"/>
                      <a:pt x="13804" y="4835"/>
                    </a:cubicBezTo>
                    <a:cubicBezTo>
                      <a:pt x="12737" y="4354"/>
                      <a:pt x="11524" y="4082"/>
                      <a:pt x="10415" y="3684"/>
                    </a:cubicBezTo>
                    <a:cubicBezTo>
                      <a:pt x="9285" y="3266"/>
                      <a:pt x="8155" y="2806"/>
                      <a:pt x="7025" y="2408"/>
                    </a:cubicBezTo>
                    <a:cubicBezTo>
                      <a:pt x="6126" y="2094"/>
                      <a:pt x="5184" y="1759"/>
                      <a:pt x="4201" y="1529"/>
                    </a:cubicBezTo>
                    <a:cubicBezTo>
                      <a:pt x="4201" y="1508"/>
                      <a:pt x="4201" y="1508"/>
                      <a:pt x="4201" y="1508"/>
                    </a:cubicBezTo>
                    <a:cubicBezTo>
                      <a:pt x="4159" y="1383"/>
                      <a:pt x="4096" y="1299"/>
                      <a:pt x="3991" y="1215"/>
                    </a:cubicBezTo>
                    <a:cubicBezTo>
                      <a:pt x="5665" y="1111"/>
                      <a:pt x="7360" y="1006"/>
                      <a:pt x="9055" y="943"/>
                    </a:cubicBezTo>
                    <a:cubicBezTo>
                      <a:pt x="10331" y="1341"/>
                      <a:pt x="11628" y="1759"/>
                      <a:pt x="12884" y="2220"/>
                    </a:cubicBezTo>
                    <a:cubicBezTo>
                      <a:pt x="13888" y="2575"/>
                      <a:pt x="14893" y="3078"/>
                      <a:pt x="15939" y="3224"/>
                    </a:cubicBezTo>
                    <a:cubicBezTo>
                      <a:pt x="16001" y="3224"/>
                      <a:pt x="16064" y="3119"/>
                      <a:pt x="16001" y="3078"/>
                    </a:cubicBezTo>
                    <a:cubicBezTo>
                      <a:pt x="15039" y="2366"/>
                      <a:pt x="13763" y="2031"/>
                      <a:pt x="12633" y="1613"/>
                    </a:cubicBezTo>
                    <a:cubicBezTo>
                      <a:pt x="11921" y="1362"/>
                      <a:pt x="11210" y="1111"/>
                      <a:pt x="10499" y="881"/>
                    </a:cubicBezTo>
                    <a:cubicBezTo>
                      <a:pt x="11670" y="839"/>
                      <a:pt x="12842" y="797"/>
                      <a:pt x="14035" y="776"/>
                    </a:cubicBezTo>
                    <a:cubicBezTo>
                      <a:pt x="14338" y="767"/>
                      <a:pt x="14644" y="765"/>
                      <a:pt x="14950" y="765"/>
                    </a:cubicBezTo>
                    <a:cubicBezTo>
                      <a:pt x="15238" y="765"/>
                      <a:pt x="15527" y="767"/>
                      <a:pt x="15816" y="767"/>
                    </a:cubicBezTo>
                    <a:cubicBezTo>
                      <a:pt x="16641" y="767"/>
                      <a:pt x="17469" y="751"/>
                      <a:pt x="18282" y="629"/>
                    </a:cubicBezTo>
                    <a:cubicBezTo>
                      <a:pt x="18701" y="797"/>
                      <a:pt x="19161" y="943"/>
                      <a:pt x="19579" y="1069"/>
                    </a:cubicBezTo>
                    <a:cubicBezTo>
                      <a:pt x="20270" y="1320"/>
                      <a:pt x="20981" y="1571"/>
                      <a:pt x="21714" y="1655"/>
                    </a:cubicBezTo>
                    <a:cubicBezTo>
                      <a:pt x="21776" y="1655"/>
                      <a:pt x="21839" y="1571"/>
                      <a:pt x="21776" y="1529"/>
                    </a:cubicBezTo>
                    <a:cubicBezTo>
                      <a:pt x="21149" y="1173"/>
                      <a:pt x="20437" y="985"/>
                      <a:pt x="19747" y="734"/>
                    </a:cubicBezTo>
                    <a:cubicBezTo>
                      <a:pt x="19724" y="722"/>
                      <a:pt x="19707" y="711"/>
                      <a:pt x="19689" y="703"/>
                    </a:cubicBezTo>
                    <a:lnTo>
                      <a:pt x="19689" y="703"/>
                    </a:lnTo>
                    <a:cubicBezTo>
                      <a:pt x="20683" y="921"/>
                      <a:pt x="21834" y="881"/>
                      <a:pt x="22823" y="922"/>
                    </a:cubicBezTo>
                    <a:cubicBezTo>
                      <a:pt x="24120" y="985"/>
                      <a:pt x="25417" y="1006"/>
                      <a:pt x="26714" y="1027"/>
                    </a:cubicBezTo>
                    <a:cubicBezTo>
                      <a:pt x="26986" y="1027"/>
                      <a:pt x="26903" y="609"/>
                      <a:pt x="26652" y="588"/>
                    </a:cubicBezTo>
                    <a:cubicBezTo>
                      <a:pt x="25124" y="567"/>
                      <a:pt x="23618" y="504"/>
                      <a:pt x="22111" y="420"/>
                    </a:cubicBezTo>
                    <a:cubicBezTo>
                      <a:pt x="21397" y="376"/>
                      <a:pt x="20662" y="241"/>
                      <a:pt x="19942" y="241"/>
                    </a:cubicBezTo>
                    <a:cubicBezTo>
                      <a:pt x="19629" y="241"/>
                      <a:pt x="19319" y="267"/>
                      <a:pt x="19014" y="337"/>
                    </a:cubicBezTo>
                    <a:cubicBezTo>
                      <a:pt x="18973" y="337"/>
                      <a:pt x="18952" y="378"/>
                      <a:pt x="18973" y="420"/>
                    </a:cubicBezTo>
                    <a:cubicBezTo>
                      <a:pt x="18533" y="253"/>
                      <a:pt x="18094" y="85"/>
                      <a:pt x="17654" y="2"/>
                    </a:cubicBezTo>
                    <a:cubicBezTo>
                      <a:pt x="17648" y="1"/>
                      <a:pt x="17641" y="0"/>
                      <a:pt x="17635" y="0"/>
                    </a:cubicBezTo>
                    <a:close/>
                  </a:path>
                </a:pathLst>
              </a:custGeom>
              <a:solidFill>
                <a:srgbClr val="D8D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177;p61">
                <a:extLst>
                  <a:ext uri="{FF2B5EF4-FFF2-40B4-BE49-F238E27FC236}">
                    <a16:creationId xmlns:a16="http://schemas.microsoft.com/office/drawing/2014/main" id="{D9407656-4EB5-7A4F-9524-C6525DB8CDA4}"/>
                  </a:ext>
                </a:extLst>
              </p:cNvPr>
              <p:cNvSpPr/>
              <p:nvPr/>
            </p:nvSpPr>
            <p:spPr>
              <a:xfrm>
                <a:off x="2321800" y="1793025"/>
                <a:ext cx="878025" cy="197600"/>
              </a:xfrm>
              <a:custGeom>
                <a:avLst/>
                <a:gdLst/>
                <a:ahLst/>
                <a:cxnLst/>
                <a:rect l="l" t="t" r="r" b="b"/>
                <a:pathLst>
                  <a:path w="35121" h="7904" extrusionOk="0">
                    <a:moveTo>
                      <a:pt x="28593" y="1"/>
                    </a:moveTo>
                    <a:cubicBezTo>
                      <a:pt x="24581" y="1"/>
                      <a:pt x="20510" y="535"/>
                      <a:pt x="16708" y="1328"/>
                    </a:cubicBezTo>
                    <a:cubicBezTo>
                      <a:pt x="13820" y="1935"/>
                      <a:pt x="10996" y="2730"/>
                      <a:pt x="8234" y="3755"/>
                    </a:cubicBezTo>
                    <a:cubicBezTo>
                      <a:pt x="5556" y="4739"/>
                      <a:pt x="2354" y="5806"/>
                      <a:pt x="115" y="7605"/>
                    </a:cubicBezTo>
                    <a:cubicBezTo>
                      <a:pt x="0" y="7701"/>
                      <a:pt x="97" y="7903"/>
                      <a:pt x="226" y="7903"/>
                    </a:cubicBezTo>
                    <a:cubicBezTo>
                      <a:pt x="238" y="7903"/>
                      <a:pt x="250" y="7902"/>
                      <a:pt x="262" y="7898"/>
                    </a:cubicBezTo>
                    <a:cubicBezTo>
                      <a:pt x="743" y="7752"/>
                      <a:pt x="1203" y="7563"/>
                      <a:pt x="1643" y="7354"/>
                    </a:cubicBezTo>
                    <a:cubicBezTo>
                      <a:pt x="3944" y="6475"/>
                      <a:pt x="6183" y="5450"/>
                      <a:pt x="8506" y="4655"/>
                    </a:cubicBezTo>
                    <a:cubicBezTo>
                      <a:pt x="10975" y="3797"/>
                      <a:pt x="13486" y="3086"/>
                      <a:pt x="16017" y="2542"/>
                    </a:cubicBezTo>
                    <a:cubicBezTo>
                      <a:pt x="18486" y="1998"/>
                      <a:pt x="20976" y="1579"/>
                      <a:pt x="23487" y="1307"/>
                    </a:cubicBezTo>
                    <a:cubicBezTo>
                      <a:pt x="26019" y="1035"/>
                      <a:pt x="28551" y="1014"/>
                      <a:pt x="31061" y="784"/>
                    </a:cubicBezTo>
                    <a:cubicBezTo>
                      <a:pt x="32338" y="826"/>
                      <a:pt x="33593" y="868"/>
                      <a:pt x="34870" y="889"/>
                    </a:cubicBezTo>
                    <a:cubicBezTo>
                      <a:pt x="35121" y="889"/>
                      <a:pt x="35079" y="533"/>
                      <a:pt x="34870" y="491"/>
                    </a:cubicBezTo>
                    <a:cubicBezTo>
                      <a:pt x="32826" y="151"/>
                      <a:pt x="30718" y="1"/>
                      <a:pt x="28593" y="1"/>
                    </a:cubicBezTo>
                    <a:close/>
                  </a:path>
                </a:pathLst>
              </a:custGeom>
              <a:solidFill>
                <a:srgbClr val="5A6F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178;p61">
                <a:extLst>
                  <a:ext uri="{FF2B5EF4-FFF2-40B4-BE49-F238E27FC236}">
                    <a16:creationId xmlns:a16="http://schemas.microsoft.com/office/drawing/2014/main" id="{6076A297-ADE6-C044-81B2-C597F4633EBF}"/>
                  </a:ext>
                </a:extLst>
              </p:cNvPr>
              <p:cNvSpPr/>
              <p:nvPr/>
            </p:nvSpPr>
            <p:spPr>
              <a:xfrm>
                <a:off x="3519925" y="1635550"/>
                <a:ext cx="579725" cy="157425"/>
              </a:xfrm>
              <a:custGeom>
                <a:avLst/>
                <a:gdLst/>
                <a:ahLst/>
                <a:cxnLst/>
                <a:rect l="l" t="t" r="r" b="b"/>
                <a:pathLst>
                  <a:path w="23189" h="6297" extrusionOk="0">
                    <a:moveTo>
                      <a:pt x="20359" y="1"/>
                    </a:moveTo>
                    <a:cubicBezTo>
                      <a:pt x="20129" y="1"/>
                      <a:pt x="19903" y="19"/>
                      <a:pt x="19690" y="53"/>
                    </a:cubicBezTo>
                    <a:cubicBezTo>
                      <a:pt x="17598" y="388"/>
                      <a:pt x="15505" y="1706"/>
                      <a:pt x="13538" y="2438"/>
                    </a:cubicBezTo>
                    <a:cubicBezTo>
                      <a:pt x="11404" y="3233"/>
                      <a:pt x="9249" y="3903"/>
                      <a:pt x="7052" y="4468"/>
                    </a:cubicBezTo>
                    <a:cubicBezTo>
                      <a:pt x="4813" y="5053"/>
                      <a:pt x="2386" y="5221"/>
                      <a:pt x="189" y="5953"/>
                    </a:cubicBezTo>
                    <a:cubicBezTo>
                      <a:pt x="1" y="6016"/>
                      <a:pt x="64" y="6288"/>
                      <a:pt x="252" y="6288"/>
                    </a:cubicBezTo>
                    <a:cubicBezTo>
                      <a:pt x="379" y="6294"/>
                      <a:pt x="507" y="6297"/>
                      <a:pt x="635" y="6297"/>
                    </a:cubicBezTo>
                    <a:cubicBezTo>
                      <a:pt x="2281" y="6297"/>
                      <a:pt x="4017" y="5823"/>
                      <a:pt x="5608" y="5493"/>
                    </a:cubicBezTo>
                    <a:cubicBezTo>
                      <a:pt x="7512" y="5074"/>
                      <a:pt x="9375" y="4593"/>
                      <a:pt x="11237" y="4007"/>
                    </a:cubicBezTo>
                    <a:cubicBezTo>
                      <a:pt x="11572" y="3903"/>
                      <a:pt x="11885" y="3777"/>
                      <a:pt x="12199" y="3673"/>
                    </a:cubicBezTo>
                    <a:cubicBezTo>
                      <a:pt x="12220" y="3683"/>
                      <a:pt x="12236" y="3688"/>
                      <a:pt x="12252" y="3688"/>
                    </a:cubicBezTo>
                    <a:cubicBezTo>
                      <a:pt x="12267" y="3688"/>
                      <a:pt x="12283" y="3683"/>
                      <a:pt x="12304" y="3673"/>
                    </a:cubicBezTo>
                    <a:cubicBezTo>
                      <a:pt x="13894" y="3296"/>
                      <a:pt x="15442" y="2626"/>
                      <a:pt x="17012" y="2145"/>
                    </a:cubicBezTo>
                    <a:cubicBezTo>
                      <a:pt x="18085" y="1821"/>
                      <a:pt x="19351" y="1310"/>
                      <a:pt x="20513" y="1310"/>
                    </a:cubicBezTo>
                    <a:cubicBezTo>
                      <a:pt x="21301" y="1310"/>
                      <a:pt x="22040" y="1544"/>
                      <a:pt x="22640" y="2229"/>
                    </a:cubicBezTo>
                    <a:cubicBezTo>
                      <a:pt x="22684" y="2278"/>
                      <a:pt x="22753" y="2300"/>
                      <a:pt x="22825" y="2300"/>
                    </a:cubicBezTo>
                    <a:cubicBezTo>
                      <a:pt x="22997" y="2300"/>
                      <a:pt x="23189" y="2175"/>
                      <a:pt x="23101" y="1999"/>
                    </a:cubicBezTo>
                    <a:cubicBezTo>
                      <a:pt x="23038" y="1873"/>
                      <a:pt x="22954" y="1748"/>
                      <a:pt x="22870" y="1643"/>
                    </a:cubicBezTo>
                    <a:cubicBezTo>
                      <a:pt x="22912" y="1580"/>
                      <a:pt x="22912" y="1517"/>
                      <a:pt x="22891" y="1455"/>
                    </a:cubicBezTo>
                    <a:cubicBezTo>
                      <a:pt x="22565" y="389"/>
                      <a:pt x="21419" y="1"/>
                      <a:pt x="20359" y="1"/>
                    </a:cubicBezTo>
                    <a:close/>
                  </a:path>
                </a:pathLst>
              </a:custGeom>
              <a:solidFill>
                <a:srgbClr val="5A6F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179;p61">
                <a:extLst>
                  <a:ext uri="{FF2B5EF4-FFF2-40B4-BE49-F238E27FC236}">
                    <a16:creationId xmlns:a16="http://schemas.microsoft.com/office/drawing/2014/main" id="{66A85260-AB4F-4B42-8FBF-910DDD04493E}"/>
                  </a:ext>
                </a:extLst>
              </p:cNvPr>
              <p:cNvSpPr/>
              <p:nvPr/>
            </p:nvSpPr>
            <p:spPr>
              <a:xfrm>
                <a:off x="2747850" y="2165475"/>
                <a:ext cx="385550" cy="182175"/>
              </a:xfrm>
              <a:custGeom>
                <a:avLst/>
                <a:gdLst/>
                <a:ahLst/>
                <a:cxnLst/>
                <a:rect l="l" t="t" r="r" b="b"/>
                <a:pathLst>
                  <a:path w="15422" h="7287" extrusionOk="0">
                    <a:moveTo>
                      <a:pt x="15104" y="0"/>
                    </a:moveTo>
                    <a:cubicBezTo>
                      <a:pt x="15079" y="0"/>
                      <a:pt x="15052" y="3"/>
                      <a:pt x="15024" y="10"/>
                    </a:cubicBezTo>
                    <a:cubicBezTo>
                      <a:pt x="12429" y="533"/>
                      <a:pt x="11027" y="2688"/>
                      <a:pt x="8956" y="4048"/>
                    </a:cubicBezTo>
                    <a:cubicBezTo>
                      <a:pt x="7742" y="4864"/>
                      <a:pt x="6236" y="5366"/>
                      <a:pt x="4855" y="5826"/>
                    </a:cubicBezTo>
                    <a:cubicBezTo>
                      <a:pt x="3307" y="6308"/>
                      <a:pt x="1695" y="6475"/>
                      <a:pt x="168" y="6935"/>
                    </a:cubicBezTo>
                    <a:cubicBezTo>
                      <a:pt x="1" y="6977"/>
                      <a:pt x="42" y="7249"/>
                      <a:pt x="210" y="7270"/>
                    </a:cubicBezTo>
                    <a:cubicBezTo>
                      <a:pt x="386" y="7281"/>
                      <a:pt x="564" y="7287"/>
                      <a:pt x="745" y="7287"/>
                    </a:cubicBezTo>
                    <a:cubicBezTo>
                      <a:pt x="3270" y="7287"/>
                      <a:pt x="6204" y="6232"/>
                      <a:pt x="8391" y="5178"/>
                    </a:cubicBezTo>
                    <a:cubicBezTo>
                      <a:pt x="9500" y="4634"/>
                      <a:pt x="10316" y="3859"/>
                      <a:pt x="11237" y="3043"/>
                    </a:cubicBezTo>
                    <a:cubicBezTo>
                      <a:pt x="12429" y="1955"/>
                      <a:pt x="13789" y="1349"/>
                      <a:pt x="15170" y="574"/>
                    </a:cubicBezTo>
                    <a:cubicBezTo>
                      <a:pt x="15422" y="439"/>
                      <a:pt x="15405" y="0"/>
                      <a:pt x="15104" y="0"/>
                    </a:cubicBezTo>
                    <a:close/>
                  </a:path>
                </a:pathLst>
              </a:custGeom>
              <a:solidFill>
                <a:srgbClr val="5A6F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180;p61">
                <a:extLst>
                  <a:ext uri="{FF2B5EF4-FFF2-40B4-BE49-F238E27FC236}">
                    <a16:creationId xmlns:a16="http://schemas.microsoft.com/office/drawing/2014/main" id="{0E155E39-E33C-6C4B-8586-03FF9B306EE1}"/>
                  </a:ext>
                </a:extLst>
              </p:cNvPr>
              <p:cNvSpPr/>
              <p:nvPr/>
            </p:nvSpPr>
            <p:spPr>
              <a:xfrm>
                <a:off x="1692250" y="2181400"/>
                <a:ext cx="33980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3592" h="1594" extrusionOk="0">
                    <a:moveTo>
                      <a:pt x="5818" y="0"/>
                    </a:moveTo>
                    <a:cubicBezTo>
                      <a:pt x="4625" y="21"/>
                      <a:pt x="3453" y="105"/>
                      <a:pt x="2281" y="251"/>
                    </a:cubicBezTo>
                    <a:cubicBezTo>
                      <a:pt x="1570" y="335"/>
                      <a:pt x="440" y="272"/>
                      <a:pt x="84" y="1025"/>
                    </a:cubicBezTo>
                    <a:cubicBezTo>
                      <a:pt x="1" y="1193"/>
                      <a:pt x="43" y="1339"/>
                      <a:pt x="189" y="1444"/>
                    </a:cubicBezTo>
                    <a:cubicBezTo>
                      <a:pt x="210" y="1486"/>
                      <a:pt x="252" y="1507"/>
                      <a:pt x="294" y="1528"/>
                    </a:cubicBezTo>
                    <a:cubicBezTo>
                      <a:pt x="341" y="1566"/>
                      <a:pt x="392" y="1583"/>
                      <a:pt x="441" y="1583"/>
                    </a:cubicBezTo>
                    <a:cubicBezTo>
                      <a:pt x="633" y="1583"/>
                      <a:pt x="808" y="1334"/>
                      <a:pt x="691" y="1151"/>
                    </a:cubicBezTo>
                    <a:lnTo>
                      <a:pt x="691" y="1151"/>
                    </a:lnTo>
                    <a:cubicBezTo>
                      <a:pt x="710" y="1180"/>
                      <a:pt x="797" y="1192"/>
                      <a:pt x="931" y="1192"/>
                    </a:cubicBezTo>
                    <a:cubicBezTo>
                      <a:pt x="1680" y="1192"/>
                      <a:pt x="3903" y="813"/>
                      <a:pt x="4081" y="795"/>
                    </a:cubicBezTo>
                    <a:cubicBezTo>
                      <a:pt x="4657" y="761"/>
                      <a:pt x="5239" y="745"/>
                      <a:pt x="5824" y="745"/>
                    </a:cubicBezTo>
                    <a:cubicBezTo>
                      <a:pt x="6302" y="745"/>
                      <a:pt x="6782" y="756"/>
                      <a:pt x="7261" y="774"/>
                    </a:cubicBezTo>
                    <a:cubicBezTo>
                      <a:pt x="9312" y="879"/>
                      <a:pt x="11300" y="1256"/>
                      <a:pt x="13308" y="1590"/>
                    </a:cubicBezTo>
                    <a:cubicBezTo>
                      <a:pt x="13321" y="1592"/>
                      <a:pt x="13333" y="1593"/>
                      <a:pt x="13345" y="1593"/>
                    </a:cubicBezTo>
                    <a:cubicBezTo>
                      <a:pt x="13582" y="1593"/>
                      <a:pt x="13591" y="1211"/>
                      <a:pt x="13392" y="1151"/>
                    </a:cubicBezTo>
                    <a:cubicBezTo>
                      <a:pt x="10986" y="272"/>
                      <a:pt x="8349" y="0"/>
                      <a:pt x="5818" y="0"/>
                    </a:cubicBezTo>
                    <a:close/>
                  </a:path>
                </a:pathLst>
              </a:custGeom>
              <a:solidFill>
                <a:srgbClr val="5A6F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81;p61">
                <a:extLst>
                  <a:ext uri="{FF2B5EF4-FFF2-40B4-BE49-F238E27FC236}">
                    <a16:creationId xmlns:a16="http://schemas.microsoft.com/office/drawing/2014/main" id="{5806EFCB-673B-CC4A-B2A5-141D4A4B4FCF}"/>
                  </a:ext>
                </a:extLst>
              </p:cNvPr>
              <p:cNvSpPr/>
              <p:nvPr/>
            </p:nvSpPr>
            <p:spPr>
              <a:xfrm>
                <a:off x="3578525" y="1983175"/>
                <a:ext cx="45375" cy="1967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787" extrusionOk="0">
                    <a:moveTo>
                      <a:pt x="956" y="1"/>
                    </a:moveTo>
                    <a:cubicBezTo>
                      <a:pt x="883" y="1"/>
                      <a:pt x="809" y="7"/>
                      <a:pt x="733" y="20"/>
                    </a:cubicBezTo>
                    <a:cubicBezTo>
                      <a:pt x="565" y="62"/>
                      <a:pt x="293" y="83"/>
                      <a:pt x="210" y="250"/>
                    </a:cubicBezTo>
                    <a:cubicBezTo>
                      <a:pt x="0" y="606"/>
                      <a:pt x="544" y="752"/>
                      <a:pt x="795" y="773"/>
                    </a:cubicBezTo>
                    <a:cubicBezTo>
                      <a:pt x="870" y="773"/>
                      <a:pt x="1009" y="787"/>
                      <a:pt x="1157" y="787"/>
                    </a:cubicBezTo>
                    <a:cubicBezTo>
                      <a:pt x="1465" y="787"/>
                      <a:pt x="1815" y="729"/>
                      <a:pt x="1716" y="376"/>
                    </a:cubicBezTo>
                    <a:cubicBezTo>
                      <a:pt x="1674" y="271"/>
                      <a:pt x="1570" y="187"/>
                      <a:pt x="1465" y="146"/>
                    </a:cubicBezTo>
                    <a:cubicBezTo>
                      <a:pt x="1465" y="125"/>
                      <a:pt x="1465" y="125"/>
                      <a:pt x="1444" y="125"/>
                    </a:cubicBezTo>
                    <a:cubicBezTo>
                      <a:pt x="1284" y="37"/>
                      <a:pt x="1123" y="1"/>
                      <a:pt x="9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182;p61">
                <a:extLst>
                  <a:ext uri="{FF2B5EF4-FFF2-40B4-BE49-F238E27FC236}">
                    <a16:creationId xmlns:a16="http://schemas.microsoft.com/office/drawing/2014/main" id="{C800701F-3A4F-C347-8FFD-2AE618E721AF}"/>
                  </a:ext>
                </a:extLst>
              </p:cNvPr>
              <p:cNvSpPr/>
              <p:nvPr/>
            </p:nvSpPr>
            <p:spPr>
              <a:xfrm>
                <a:off x="1610650" y="1601700"/>
                <a:ext cx="2534925" cy="1081350"/>
              </a:xfrm>
              <a:custGeom>
                <a:avLst/>
                <a:gdLst/>
                <a:ahLst/>
                <a:cxnLst/>
                <a:rect l="l" t="t" r="r" b="b"/>
                <a:pathLst>
                  <a:path w="101397" h="43254" extrusionOk="0">
                    <a:moveTo>
                      <a:pt x="61265" y="19506"/>
                    </a:moveTo>
                    <a:cubicBezTo>
                      <a:pt x="63755" y="19568"/>
                      <a:pt x="66245" y="19715"/>
                      <a:pt x="68735" y="19882"/>
                    </a:cubicBezTo>
                    <a:cubicBezTo>
                      <a:pt x="68630" y="19966"/>
                      <a:pt x="68505" y="20050"/>
                      <a:pt x="68358" y="20133"/>
                    </a:cubicBezTo>
                    <a:cubicBezTo>
                      <a:pt x="67793" y="20468"/>
                      <a:pt x="67207" y="20698"/>
                      <a:pt x="66601" y="20866"/>
                    </a:cubicBezTo>
                    <a:cubicBezTo>
                      <a:pt x="66245" y="20845"/>
                      <a:pt x="65868" y="20824"/>
                      <a:pt x="65492" y="20782"/>
                    </a:cubicBezTo>
                    <a:cubicBezTo>
                      <a:pt x="64801" y="20615"/>
                      <a:pt x="64090" y="20489"/>
                      <a:pt x="63399" y="20322"/>
                    </a:cubicBezTo>
                    <a:cubicBezTo>
                      <a:pt x="62520" y="20112"/>
                      <a:pt x="61663" y="19799"/>
                      <a:pt x="60826" y="19506"/>
                    </a:cubicBezTo>
                    <a:close/>
                    <a:moveTo>
                      <a:pt x="57827" y="19469"/>
                    </a:moveTo>
                    <a:cubicBezTo>
                      <a:pt x="58541" y="19469"/>
                      <a:pt x="59254" y="19474"/>
                      <a:pt x="59968" y="19485"/>
                    </a:cubicBezTo>
                    <a:cubicBezTo>
                      <a:pt x="60721" y="19945"/>
                      <a:pt x="61621" y="20196"/>
                      <a:pt x="62479" y="20426"/>
                    </a:cubicBezTo>
                    <a:cubicBezTo>
                      <a:pt x="62834" y="20510"/>
                      <a:pt x="63190" y="20615"/>
                      <a:pt x="63546" y="20719"/>
                    </a:cubicBezTo>
                    <a:cubicBezTo>
                      <a:pt x="61788" y="20719"/>
                      <a:pt x="60051" y="20970"/>
                      <a:pt x="58482" y="21828"/>
                    </a:cubicBezTo>
                    <a:cubicBezTo>
                      <a:pt x="58357" y="21912"/>
                      <a:pt x="58231" y="21975"/>
                      <a:pt x="58106" y="22058"/>
                    </a:cubicBezTo>
                    <a:cubicBezTo>
                      <a:pt x="57185" y="21493"/>
                      <a:pt x="56034" y="21200"/>
                      <a:pt x="55009" y="20824"/>
                    </a:cubicBezTo>
                    <a:cubicBezTo>
                      <a:pt x="53900" y="20405"/>
                      <a:pt x="52791" y="19987"/>
                      <a:pt x="51682" y="19589"/>
                    </a:cubicBezTo>
                    <a:cubicBezTo>
                      <a:pt x="53730" y="19512"/>
                      <a:pt x="55779" y="19469"/>
                      <a:pt x="57827" y="19469"/>
                    </a:cubicBezTo>
                    <a:close/>
                    <a:moveTo>
                      <a:pt x="91207" y="15739"/>
                    </a:moveTo>
                    <a:lnTo>
                      <a:pt x="91207" y="15739"/>
                    </a:lnTo>
                    <a:cubicBezTo>
                      <a:pt x="88591" y="17832"/>
                      <a:pt x="85662" y="19443"/>
                      <a:pt x="82502" y="20531"/>
                    </a:cubicBezTo>
                    <a:cubicBezTo>
                      <a:pt x="80808" y="21117"/>
                      <a:pt x="79071" y="21556"/>
                      <a:pt x="77293" y="21807"/>
                    </a:cubicBezTo>
                    <a:cubicBezTo>
                      <a:pt x="75891" y="22037"/>
                      <a:pt x="74384" y="21954"/>
                      <a:pt x="72982" y="22184"/>
                    </a:cubicBezTo>
                    <a:cubicBezTo>
                      <a:pt x="73484" y="21535"/>
                      <a:pt x="73903" y="20845"/>
                      <a:pt x="74091" y="20196"/>
                    </a:cubicBezTo>
                    <a:cubicBezTo>
                      <a:pt x="74238" y="20196"/>
                      <a:pt x="74384" y="20217"/>
                      <a:pt x="74531" y="20217"/>
                    </a:cubicBezTo>
                    <a:cubicBezTo>
                      <a:pt x="74572" y="20322"/>
                      <a:pt x="74677" y="20384"/>
                      <a:pt x="74824" y="20384"/>
                    </a:cubicBezTo>
                    <a:cubicBezTo>
                      <a:pt x="75200" y="20343"/>
                      <a:pt x="75577" y="20301"/>
                      <a:pt x="75932" y="20259"/>
                    </a:cubicBezTo>
                    <a:cubicBezTo>
                      <a:pt x="75974" y="20280"/>
                      <a:pt x="76016" y="20280"/>
                      <a:pt x="76058" y="20280"/>
                    </a:cubicBezTo>
                    <a:cubicBezTo>
                      <a:pt x="76121" y="20280"/>
                      <a:pt x="76163" y="20259"/>
                      <a:pt x="76184" y="20238"/>
                    </a:cubicBezTo>
                    <a:cubicBezTo>
                      <a:pt x="81414" y="19673"/>
                      <a:pt x="86645" y="18418"/>
                      <a:pt x="91207" y="15739"/>
                    </a:cubicBezTo>
                    <a:close/>
                    <a:moveTo>
                      <a:pt x="50908" y="19631"/>
                    </a:moveTo>
                    <a:cubicBezTo>
                      <a:pt x="50929" y="19652"/>
                      <a:pt x="50950" y="19694"/>
                      <a:pt x="50992" y="19694"/>
                    </a:cubicBezTo>
                    <a:cubicBezTo>
                      <a:pt x="52268" y="20196"/>
                      <a:pt x="53544" y="20656"/>
                      <a:pt x="54821" y="21138"/>
                    </a:cubicBezTo>
                    <a:cubicBezTo>
                      <a:pt x="55804" y="21514"/>
                      <a:pt x="56829" y="22017"/>
                      <a:pt x="57875" y="22205"/>
                    </a:cubicBezTo>
                    <a:cubicBezTo>
                      <a:pt x="57122" y="22728"/>
                      <a:pt x="56453" y="23356"/>
                      <a:pt x="55762" y="23941"/>
                    </a:cubicBezTo>
                    <a:cubicBezTo>
                      <a:pt x="54214" y="23063"/>
                      <a:pt x="52310" y="22623"/>
                      <a:pt x="50657" y="22017"/>
                    </a:cubicBezTo>
                    <a:cubicBezTo>
                      <a:pt x="48920" y="21368"/>
                      <a:pt x="47204" y="20698"/>
                      <a:pt x="45468" y="20029"/>
                    </a:cubicBezTo>
                    <a:cubicBezTo>
                      <a:pt x="45970" y="19966"/>
                      <a:pt x="46472" y="19924"/>
                      <a:pt x="46974" y="19882"/>
                    </a:cubicBezTo>
                    <a:cubicBezTo>
                      <a:pt x="48292" y="19778"/>
                      <a:pt x="49590" y="19694"/>
                      <a:pt x="50908" y="19631"/>
                    </a:cubicBezTo>
                    <a:close/>
                    <a:moveTo>
                      <a:pt x="94638" y="13375"/>
                    </a:moveTo>
                    <a:cubicBezTo>
                      <a:pt x="91772" y="16932"/>
                      <a:pt x="88173" y="19757"/>
                      <a:pt x="83988" y="21661"/>
                    </a:cubicBezTo>
                    <a:cubicBezTo>
                      <a:pt x="81896" y="22602"/>
                      <a:pt x="79657" y="23314"/>
                      <a:pt x="77397" y="23753"/>
                    </a:cubicBezTo>
                    <a:cubicBezTo>
                      <a:pt x="76288" y="23962"/>
                      <a:pt x="75158" y="24109"/>
                      <a:pt x="74028" y="24193"/>
                    </a:cubicBezTo>
                    <a:cubicBezTo>
                      <a:pt x="73627" y="24226"/>
                      <a:pt x="73218" y="24233"/>
                      <a:pt x="72807" y="24233"/>
                    </a:cubicBezTo>
                    <a:cubicBezTo>
                      <a:pt x="72533" y="24233"/>
                      <a:pt x="72258" y="24230"/>
                      <a:pt x="71983" y="24230"/>
                    </a:cubicBezTo>
                    <a:cubicBezTo>
                      <a:pt x="71638" y="24230"/>
                      <a:pt x="71294" y="24234"/>
                      <a:pt x="70953" y="24255"/>
                    </a:cubicBezTo>
                    <a:cubicBezTo>
                      <a:pt x="71539" y="23774"/>
                      <a:pt x="72208" y="23125"/>
                      <a:pt x="72794" y="22414"/>
                    </a:cubicBezTo>
                    <a:cubicBezTo>
                      <a:pt x="73245" y="22512"/>
                      <a:pt x="73724" y="22551"/>
                      <a:pt x="74215" y="22551"/>
                    </a:cubicBezTo>
                    <a:cubicBezTo>
                      <a:pt x="75407" y="22551"/>
                      <a:pt x="76664" y="22320"/>
                      <a:pt x="77732" y="22142"/>
                    </a:cubicBezTo>
                    <a:cubicBezTo>
                      <a:pt x="79552" y="21870"/>
                      <a:pt x="81331" y="21410"/>
                      <a:pt x="83046" y="20803"/>
                    </a:cubicBezTo>
                    <a:cubicBezTo>
                      <a:pt x="86415" y="19589"/>
                      <a:pt x="89533" y="17769"/>
                      <a:pt x="92274" y="15446"/>
                    </a:cubicBezTo>
                    <a:cubicBezTo>
                      <a:pt x="92337" y="15384"/>
                      <a:pt x="92358" y="15342"/>
                      <a:pt x="92358" y="15279"/>
                    </a:cubicBezTo>
                    <a:cubicBezTo>
                      <a:pt x="92462" y="15237"/>
                      <a:pt x="92567" y="15154"/>
                      <a:pt x="92671" y="15049"/>
                    </a:cubicBezTo>
                    <a:cubicBezTo>
                      <a:pt x="92776" y="14965"/>
                      <a:pt x="92860" y="14861"/>
                      <a:pt x="92922" y="14735"/>
                    </a:cubicBezTo>
                    <a:cubicBezTo>
                      <a:pt x="92943" y="14693"/>
                      <a:pt x="92964" y="14651"/>
                      <a:pt x="92985" y="14610"/>
                    </a:cubicBezTo>
                    <a:cubicBezTo>
                      <a:pt x="93529" y="14233"/>
                      <a:pt x="94094" y="13814"/>
                      <a:pt x="94638" y="13375"/>
                    </a:cubicBezTo>
                    <a:close/>
                    <a:moveTo>
                      <a:pt x="45049" y="20071"/>
                    </a:moveTo>
                    <a:cubicBezTo>
                      <a:pt x="45007" y="20154"/>
                      <a:pt x="45007" y="20238"/>
                      <a:pt x="45112" y="20280"/>
                    </a:cubicBezTo>
                    <a:cubicBezTo>
                      <a:pt x="46953" y="21033"/>
                      <a:pt x="48815" y="21745"/>
                      <a:pt x="50699" y="22435"/>
                    </a:cubicBezTo>
                    <a:cubicBezTo>
                      <a:pt x="52247" y="23000"/>
                      <a:pt x="53921" y="23795"/>
                      <a:pt x="55574" y="24088"/>
                    </a:cubicBezTo>
                    <a:cubicBezTo>
                      <a:pt x="55511" y="24130"/>
                      <a:pt x="55448" y="24172"/>
                      <a:pt x="55406" y="24213"/>
                    </a:cubicBezTo>
                    <a:cubicBezTo>
                      <a:pt x="55093" y="24465"/>
                      <a:pt x="54779" y="24695"/>
                      <a:pt x="54465" y="24925"/>
                    </a:cubicBezTo>
                    <a:cubicBezTo>
                      <a:pt x="53586" y="24674"/>
                      <a:pt x="52728" y="24423"/>
                      <a:pt x="51870" y="24151"/>
                    </a:cubicBezTo>
                    <a:cubicBezTo>
                      <a:pt x="49590" y="23418"/>
                      <a:pt x="47351" y="22561"/>
                      <a:pt x="45112" y="21682"/>
                    </a:cubicBezTo>
                    <a:cubicBezTo>
                      <a:pt x="44045" y="21263"/>
                      <a:pt x="42894" y="20761"/>
                      <a:pt x="41701" y="20426"/>
                    </a:cubicBezTo>
                    <a:cubicBezTo>
                      <a:pt x="42810" y="20322"/>
                      <a:pt x="43940" y="20196"/>
                      <a:pt x="45049" y="20071"/>
                    </a:cubicBezTo>
                    <a:close/>
                    <a:moveTo>
                      <a:pt x="95797" y="12697"/>
                    </a:moveTo>
                    <a:lnTo>
                      <a:pt x="95797" y="12697"/>
                    </a:lnTo>
                    <a:cubicBezTo>
                      <a:pt x="94487" y="14727"/>
                      <a:pt x="93265" y="16672"/>
                      <a:pt x="91521" y="18397"/>
                    </a:cubicBezTo>
                    <a:cubicBezTo>
                      <a:pt x="89617" y="20301"/>
                      <a:pt x="87399" y="21891"/>
                      <a:pt x="84992" y="23125"/>
                    </a:cubicBezTo>
                    <a:cubicBezTo>
                      <a:pt x="82544" y="24402"/>
                      <a:pt x="79908" y="25281"/>
                      <a:pt x="77167" y="25783"/>
                    </a:cubicBezTo>
                    <a:cubicBezTo>
                      <a:pt x="74342" y="26285"/>
                      <a:pt x="71622" y="26097"/>
                      <a:pt x="68798" y="26180"/>
                    </a:cubicBezTo>
                    <a:cubicBezTo>
                      <a:pt x="69446" y="25657"/>
                      <a:pt x="70074" y="25092"/>
                      <a:pt x="70660" y="24506"/>
                    </a:cubicBezTo>
                    <a:cubicBezTo>
                      <a:pt x="71339" y="24661"/>
                      <a:pt x="72071" y="24723"/>
                      <a:pt x="72819" y="24723"/>
                    </a:cubicBezTo>
                    <a:cubicBezTo>
                      <a:pt x="74399" y="24723"/>
                      <a:pt x="76055" y="24448"/>
                      <a:pt x="77460" y="24193"/>
                    </a:cubicBezTo>
                    <a:cubicBezTo>
                      <a:pt x="79845" y="23753"/>
                      <a:pt x="82147" y="23021"/>
                      <a:pt x="84365" y="22017"/>
                    </a:cubicBezTo>
                    <a:cubicBezTo>
                      <a:pt x="88696" y="20050"/>
                      <a:pt x="92567" y="17016"/>
                      <a:pt x="95412" y="13187"/>
                    </a:cubicBezTo>
                    <a:cubicBezTo>
                      <a:pt x="95454" y="13145"/>
                      <a:pt x="95454" y="13103"/>
                      <a:pt x="95454" y="13061"/>
                    </a:cubicBezTo>
                    <a:cubicBezTo>
                      <a:pt x="95580" y="12957"/>
                      <a:pt x="95684" y="12831"/>
                      <a:pt x="95789" y="12706"/>
                    </a:cubicBezTo>
                    <a:cubicBezTo>
                      <a:pt x="95792" y="12703"/>
                      <a:pt x="95794" y="12700"/>
                      <a:pt x="95797" y="12697"/>
                    </a:cubicBezTo>
                    <a:close/>
                    <a:moveTo>
                      <a:pt x="96459" y="12496"/>
                    </a:moveTo>
                    <a:lnTo>
                      <a:pt x="96459" y="12496"/>
                    </a:lnTo>
                    <a:cubicBezTo>
                      <a:pt x="94324" y="17539"/>
                      <a:pt x="90516" y="21703"/>
                      <a:pt x="85725" y="24402"/>
                    </a:cubicBezTo>
                    <a:cubicBezTo>
                      <a:pt x="82586" y="26201"/>
                      <a:pt x="79050" y="27289"/>
                      <a:pt x="75451" y="27687"/>
                    </a:cubicBezTo>
                    <a:cubicBezTo>
                      <a:pt x="74281" y="27820"/>
                      <a:pt x="73110" y="27891"/>
                      <a:pt x="71939" y="27891"/>
                    </a:cubicBezTo>
                    <a:cubicBezTo>
                      <a:pt x="71457" y="27891"/>
                      <a:pt x="70975" y="27879"/>
                      <a:pt x="70492" y="27854"/>
                    </a:cubicBezTo>
                    <a:cubicBezTo>
                      <a:pt x="69321" y="27791"/>
                      <a:pt x="68191" y="27624"/>
                      <a:pt x="67061" y="27436"/>
                    </a:cubicBezTo>
                    <a:cubicBezTo>
                      <a:pt x="67584" y="27080"/>
                      <a:pt x="68107" y="26724"/>
                      <a:pt x="68609" y="26327"/>
                    </a:cubicBezTo>
                    <a:cubicBezTo>
                      <a:pt x="69737" y="26617"/>
                      <a:pt x="70956" y="26733"/>
                      <a:pt x="72191" y="26733"/>
                    </a:cubicBezTo>
                    <a:cubicBezTo>
                      <a:pt x="73981" y="26733"/>
                      <a:pt x="75805" y="26490"/>
                      <a:pt x="77439" y="26180"/>
                    </a:cubicBezTo>
                    <a:cubicBezTo>
                      <a:pt x="80243" y="25657"/>
                      <a:pt x="82963" y="24716"/>
                      <a:pt x="85495" y="23377"/>
                    </a:cubicBezTo>
                    <a:cubicBezTo>
                      <a:pt x="89700" y="21138"/>
                      <a:pt x="94199" y="17434"/>
                      <a:pt x="96207" y="12957"/>
                    </a:cubicBezTo>
                    <a:cubicBezTo>
                      <a:pt x="96291" y="12810"/>
                      <a:pt x="96375" y="12664"/>
                      <a:pt x="96459" y="12496"/>
                    </a:cubicBezTo>
                    <a:close/>
                    <a:moveTo>
                      <a:pt x="72063" y="18747"/>
                    </a:moveTo>
                    <a:cubicBezTo>
                      <a:pt x="72229" y="18747"/>
                      <a:pt x="72389" y="18857"/>
                      <a:pt x="72815" y="19087"/>
                    </a:cubicBezTo>
                    <a:cubicBezTo>
                      <a:pt x="73191" y="19129"/>
                      <a:pt x="73422" y="19234"/>
                      <a:pt x="73505" y="19401"/>
                    </a:cubicBezTo>
                    <a:cubicBezTo>
                      <a:pt x="73568" y="19527"/>
                      <a:pt x="73547" y="19694"/>
                      <a:pt x="73422" y="19903"/>
                    </a:cubicBezTo>
                    <a:cubicBezTo>
                      <a:pt x="73422" y="19987"/>
                      <a:pt x="73401" y="20092"/>
                      <a:pt x="73380" y="20175"/>
                    </a:cubicBezTo>
                    <a:cubicBezTo>
                      <a:pt x="73317" y="20426"/>
                      <a:pt x="73191" y="20677"/>
                      <a:pt x="73003" y="20908"/>
                    </a:cubicBezTo>
                    <a:cubicBezTo>
                      <a:pt x="72836" y="21138"/>
                      <a:pt x="72668" y="21347"/>
                      <a:pt x="72480" y="21556"/>
                    </a:cubicBezTo>
                    <a:cubicBezTo>
                      <a:pt x="71915" y="22309"/>
                      <a:pt x="71246" y="22958"/>
                      <a:pt x="70618" y="23649"/>
                    </a:cubicBezTo>
                    <a:cubicBezTo>
                      <a:pt x="70597" y="23649"/>
                      <a:pt x="70576" y="23649"/>
                      <a:pt x="70576" y="23669"/>
                    </a:cubicBezTo>
                    <a:cubicBezTo>
                      <a:pt x="68986" y="24904"/>
                      <a:pt x="67437" y="26138"/>
                      <a:pt x="65764" y="27226"/>
                    </a:cubicBezTo>
                    <a:cubicBezTo>
                      <a:pt x="65492" y="27415"/>
                      <a:pt x="65199" y="27582"/>
                      <a:pt x="64906" y="27750"/>
                    </a:cubicBezTo>
                    <a:cubicBezTo>
                      <a:pt x="64613" y="27938"/>
                      <a:pt x="64299" y="28105"/>
                      <a:pt x="63985" y="28273"/>
                    </a:cubicBezTo>
                    <a:cubicBezTo>
                      <a:pt x="61579" y="29528"/>
                      <a:pt x="59005" y="30491"/>
                      <a:pt x="56369" y="31139"/>
                    </a:cubicBezTo>
                    <a:cubicBezTo>
                      <a:pt x="53868" y="31730"/>
                      <a:pt x="51312" y="32043"/>
                      <a:pt x="48753" y="32043"/>
                    </a:cubicBezTo>
                    <a:cubicBezTo>
                      <a:pt x="48593" y="32043"/>
                      <a:pt x="48432" y="32041"/>
                      <a:pt x="48271" y="32039"/>
                    </a:cubicBezTo>
                    <a:cubicBezTo>
                      <a:pt x="47372" y="32039"/>
                      <a:pt x="43668" y="31976"/>
                      <a:pt x="41492" y="31244"/>
                    </a:cubicBezTo>
                    <a:cubicBezTo>
                      <a:pt x="40572" y="30930"/>
                      <a:pt x="39923" y="30511"/>
                      <a:pt x="39860" y="29926"/>
                    </a:cubicBezTo>
                    <a:cubicBezTo>
                      <a:pt x="40090" y="29633"/>
                      <a:pt x="40300" y="29361"/>
                      <a:pt x="40530" y="29068"/>
                    </a:cubicBezTo>
                    <a:cubicBezTo>
                      <a:pt x="40655" y="29047"/>
                      <a:pt x="40781" y="29026"/>
                      <a:pt x="40906" y="29026"/>
                    </a:cubicBezTo>
                    <a:cubicBezTo>
                      <a:pt x="41040" y="28992"/>
                      <a:pt x="41188" y="28982"/>
                      <a:pt x="41339" y="28982"/>
                    </a:cubicBezTo>
                    <a:cubicBezTo>
                      <a:pt x="41566" y="28982"/>
                      <a:pt x="41802" y="29005"/>
                      <a:pt x="42015" y="29005"/>
                    </a:cubicBezTo>
                    <a:cubicBezTo>
                      <a:pt x="42476" y="29005"/>
                      <a:pt x="42936" y="28984"/>
                      <a:pt x="43375" y="28963"/>
                    </a:cubicBezTo>
                    <a:cubicBezTo>
                      <a:pt x="44589" y="28900"/>
                      <a:pt x="45782" y="28775"/>
                      <a:pt x="46974" y="28566"/>
                    </a:cubicBezTo>
                    <a:cubicBezTo>
                      <a:pt x="49150" y="28168"/>
                      <a:pt x="51284" y="27498"/>
                      <a:pt x="53230" y="26452"/>
                    </a:cubicBezTo>
                    <a:cubicBezTo>
                      <a:pt x="53670" y="26201"/>
                      <a:pt x="54109" y="25929"/>
                      <a:pt x="54528" y="25636"/>
                    </a:cubicBezTo>
                    <a:cubicBezTo>
                      <a:pt x="54758" y="25469"/>
                      <a:pt x="54988" y="25302"/>
                      <a:pt x="55197" y="25113"/>
                    </a:cubicBezTo>
                    <a:cubicBezTo>
                      <a:pt x="56264" y="24297"/>
                      <a:pt x="57248" y="23397"/>
                      <a:pt x="58398" y="22665"/>
                    </a:cubicBezTo>
                    <a:cubicBezTo>
                      <a:pt x="59969" y="21668"/>
                      <a:pt x="61790" y="21411"/>
                      <a:pt x="63622" y="21411"/>
                    </a:cubicBezTo>
                    <a:cubicBezTo>
                      <a:pt x="64596" y="21411"/>
                      <a:pt x="65573" y="21484"/>
                      <a:pt x="66517" y="21556"/>
                    </a:cubicBezTo>
                    <a:cubicBezTo>
                      <a:pt x="66601" y="21556"/>
                      <a:pt x="66684" y="21535"/>
                      <a:pt x="66747" y="21472"/>
                    </a:cubicBezTo>
                    <a:cubicBezTo>
                      <a:pt x="67877" y="21389"/>
                      <a:pt x="68923" y="20636"/>
                      <a:pt x="69886" y="19966"/>
                    </a:cubicBezTo>
                    <a:cubicBezTo>
                      <a:pt x="70178" y="19757"/>
                      <a:pt x="70471" y="19548"/>
                      <a:pt x="70743" y="19380"/>
                    </a:cubicBezTo>
                    <a:cubicBezTo>
                      <a:pt x="70848" y="19317"/>
                      <a:pt x="70953" y="19255"/>
                      <a:pt x="71057" y="19192"/>
                    </a:cubicBezTo>
                    <a:cubicBezTo>
                      <a:pt x="71204" y="19108"/>
                      <a:pt x="71350" y="19045"/>
                      <a:pt x="71497" y="18962"/>
                    </a:cubicBezTo>
                    <a:cubicBezTo>
                      <a:pt x="71788" y="18820"/>
                      <a:pt x="71928" y="18747"/>
                      <a:pt x="72063" y="18747"/>
                    </a:cubicBezTo>
                    <a:close/>
                    <a:moveTo>
                      <a:pt x="97818" y="691"/>
                    </a:moveTo>
                    <a:cubicBezTo>
                      <a:pt x="98627" y="691"/>
                      <a:pt x="99368" y="888"/>
                      <a:pt x="99827" y="1490"/>
                    </a:cubicBezTo>
                    <a:cubicBezTo>
                      <a:pt x="100894" y="2871"/>
                      <a:pt x="100036" y="4524"/>
                      <a:pt x="99681" y="5989"/>
                    </a:cubicBezTo>
                    <a:cubicBezTo>
                      <a:pt x="99660" y="6052"/>
                      <a:pt x="99681" y="6115"/>
                      <a:pt x="99702" y="6156"/>
                    </a:cubicBezTo>
                    <a:cubicBezTo>
                      <a:pt x="98907" y="7537"/>
                      <a:pt x="98091" y="8835"/>
                      <a:pt x="97086" y="10069"/>
                    </a:cubicBezTo>
                    <a:cubicBezTo>
                      <a:pt x="96856" y="10341"/>
                      <a:pt x="96605" y="10613"/>
                      <a:pt x="96354" y="10885"/>
                    </a:cubicBezTo>
                    <a:cubicBezTo>
                      <a:pt x="94722" y="12622"/>
                      <a:pt x="92818" y="14107"/>
                      <a:pt x="90746" y="15300"/>
                    </a:cubicBezTo>
                    <a:cubicBezTo>
                      <a:pt x="86164" y="17936"/>
                      <a:pt x="80933" y="19129"/>
                      <a:pt x="75702" y="19652"/>
                    </a:cubicBezTo>
                    <a:cubicBezTo>
                      <a:pt x="75200" y="19589"/>
                      <a:pt x="74698" y="19527"/>
                      <a:pt x="74196" y="19485"/>
                    </a:cubicBezTo>
                    <a:cubicBezTo>
                      <a:pt x="74175" y="18983"/>
                      <a:pt x="73966" y="18522"/>
                      <a:pt x="73505" y="18167"/>
                    </a:cubicBezTo>
                    <a:cubicBezTo>
                      <a:pt x="73247" y="17974"/>
                      <a:pt x="72955" y="17897"/>
                      <a:pt x="72652" y="17897"/>
                    </a:cubicBezTo>
                    <a:cubicBezTo>
                      <a:pt x="71901" y="17897"/>
                      <a:pt x="71080" y="18368"/>
                      <a:pt x="70513" y="18711"/>
                    </a:cubicBezTo>
                    <a:cubicBezTo>
                      <a:pt x="70304" y="18836"/>
                      <a:pt x="70074" y="18962"/>
                      <a:pt x="69865" y="19108"/>
                    </a:cubicBezTo>
                    <a:cubicBezTo>
                      <a:pt x="66831" y="18920"/>
                      <a:pt x="63755" y="18836"/>
                      <a:pt x="60742" y="18773"/>
                    </a:cubicBezTo>
                    <a:lnTo>
                      <a:pt x="59717" y="18773"/>
                    </a:lnTo>
                    <a:cubicBezTo>
                      <a:pt x="58868" y="18759"/>
                      <a:pt x="58019" y="18751"/>
                      <a:pt x="57170" y="18751"/>
                    </a:cubicBezTo>
                    <a:cubicBezTo>
                      <a:pt x="53165" y="18751"/>
                      <a:pt x="49163" y="18920"/>
                      <a:pt x="45175" y="19317"/>
                    </a:cubicBezTo>
                    <a:cubicBezTo>
                      <a:pt x="43145" y="19506"/>
                      <a:pt x="41095" y="19778"/>
                      <a:pt x="39065" y="19861"/>
                    </a:cubicBezTo>
                    <a:cubicBezTo>
                      <a:pt x="38636" y="19876"/>
                      <a:pt x="38207" y="19891"/>
                      <a:pt x="37785" y="19891"/>
                    </a:cubicBezTo>
                    <a:cubicBezTo>
                      <a:pt x="37611" y="19891"/>
                      <a:pt x="37437" y="19888"/>
                      <a:pt x="37266" y="19882"/>
                    </a:cubicBezTo>
                    <a:cubicBezTo>
                      <a:pt x="35059" y="19846"/>
                      <a:pt x="32852" y="19544"/>
                      <a:pt x="30644" y="19544"/>
                    </a:cubicBezTo>
                    <a:cubicBezTo>
                      <a:pt x="30299" y="19544"/>
                      <a:pt x="29953" y="19551"/>
                      <a:pt x="29608" y="19568"/>
                    </a:cubicBezTo>
                    <a:cubicBezTo>
                      <a:pt x="26302" y="19715"/>
                      <a:pt x="22138" y="20949"/>
                      <a:pt x="20757" y="24318"/>
                    </a:cubicBezTo>
                    <a:cubicBezTo>
                      <a:pt x="20694" y="24423"/>
                      <a:pt x="20715" y="24527"/>
                      <a:pt x="20799" y="24590"/>
                    </a:cubicBezTo>
                    <a:cubicBezTo>
                      <a:pt x="19983" y="26515"/>
                      <a:pt x="21929" y="29612"/>
                      <a:pt x="22452" y="31244"/>
                    </a:cubicBezTo>
                    <a:cubicBezTo>
                      <a:pt x="22996" y="32918"/>
                      <a:pt x="23372" y="34675"/>
                      <a:pt x="23477" y="36454"/>
                    </a:cubicBezTo>
                    <a:cubicBezTo>
                      <a:pt x="23519" y="37437"/>
                      <a:pt x="23498" y="38442"/>
                      <a:pt x="23351" y="39425"/>
                    </a:cubicBezTo>
                    <a:cubicBezTo>
                      <a:pt x="23310" y="39738"/>
                      <a:pt x="22520" y="42294"/>
                      <a:pt x="22577" y="42354"/>
                    </a:cubicBezTo>
                    <a:lnTo>
                      <a:pt x="22577" y="42354"/>
                    </a:lnTo>
                    <a:cubicBezTo>
                      <a:pt x="22504" y="42291"/>
                      <a:pt x="22425" y="42265"/>
                      <a:pt x="22352" y="42265"/>
                    </a:cubicBezTo>
                    <a:cubicBezTo>
                      <a:pt x="22279" y="42265"/>
                      <a:pt x="22211" y="42291"/>
                      <a:pt x="22159" y="42333"/>
                    </a:cubicBezTo>
                    <a:cubicBezTo>
                      <a:pt x="21678" y="41643"/>
                      <a:pt x="21510" y="40827"/>
                      <a:pt x="21113" y="40053"/>
                    </a:cubicBezTo>
                    <a:cubicBezTo>
                      <a:pt x="20652" y="39132"/>
                      <a:pt x="19920" y="38421"/>
                      <a:pt x="19125" y="37793"/>
                    </a:cubicBezTo>
                    <a:cubicBezTo>
                      <a:pt x="16949" y="36098"/>
                      <a:pt x="14584" y="34780"/>
                      <a:pt x="12597" y="32792"/>
                    </a:cubicBezTo>
                    <a:cubicBezTo>
                      <a:pt x="10860" y="31056"/>
                      <a:pt x="9626" y="28796"/>
                      <a:pt x="7742" y="27206"/>
                    </a:cubicBezTo>
                    <a:cubicBezTo>
                      <a:pt x="6089" y="25846"/>
                      <a:pt x="3872" y="25427"/>
                      <a:pt x="2030" y="24339"/>
                    </a:cubicBezTo>
                    <a:cubicBezTo>
                      <a:pt x="1905" y="24276"/>
                      <a:pt x="1779" y="24193"/>
                      <a:pt x="1654" y="24109"/>
                    </a:cubicBezTo>
                    <a:cubicBezTo>
                      <a:pt x="2030" y="22791"/>
                      <a:pt x="6089" y="22561"/>
                      <a:pt x="7073" y="22540"/>
                    </a:cubicBezTo>
                    <a:cubicBezTo>
                      <a:pt x="7287" y="22533"/>
                      <a:pt x="7502" y="22529"/>
                      <a:pt x="7717" y="22529"/>
                    </a:cubicBezTo>
                    <a:cubicBezTo>
                      <a:pt x="9410" y="22529"/>
                      <a:pt x="11114" y="22738"/>
                      <a:pt x="12785" y="22979"/>
                    </a:cubicBezTo>
                    <a:cubicBezTo>
                      <a:pt x="13619" y="23100"/>
                      <a:pt x="15585" y="23661"/>
                      <a:pt x="17202" y="23661"/>
                    </a:cubicBezTo>
                    <a:cubicBezTo>
                      <a:pt x="18382" y="23661"/>
                      <a:pt x="19376" y="23362"/>
                      <a:pt x="19606" y="22372"/>
                    </a:cubicBezTo>
                    <a:cubicBezTo>
                      <a:pt x="27807" y="12052"/>
                      <a:pt x="40977" y="7114"/>
                      <a:pt x="53950" y="7114"/>
                    </a:cubicBezTo>
                    <a:cubicBezTo>
                      <a:pt x="54681" y="7114"/>
                      <a:pt x="55410" y="7130"/>
                      <a:pt x="56139" y="7161"/>
                    </a:cubicBezTo>
                    <a:cubicBezTo>
                      <a:pt x="58983" y="7286"/>
                      <a:pt x="61826" y="7524"/>
                      <a:pt x="64666" y="7524"/>
                    </a:cubicBezTo>
                    <a:cubicBezTo>
                      <a:pt x="66569" y="7524"/>
                      <a:pt x="68469" y="7417"/>
                      <a:pt x="70367" y="7098"/>
                    </a:cubicBezTo>
                    <a:cubicBezTo>
                      <a:pt x="70430" y="7077"/>
                      <a:pt x="70471" y="7056"/>
                      <a:pt x="70513" y="7035"/>
                    </a:cubicBezTo>
                    <a:cubicBezTo>
                      <a:pt x="72919" y="7014"/>
                      <a:pt x="75368" y="6617"/>
                      <a:pt x="77690" y="6198"/>
                    </a:cubicBezTo>
                    <a:cubicBezTo>
                      <a:pt x="80661" y="5696"/>
                      <a:pt x="83611" y="4964"/>
                      <a:pt x="86478" y="4043"/>
                    </a:cubicBezTo>
                    <a:cubicBezTo>
                      <a:pt x="89240" y="3143"/>
                      <a:pt x="91918" y="1951"/>
                      <a:pt x="94743" y="1239"/>
                    </a:cubicBezTo>
                    <a:cubicBezTo>
                      <a:pt x="95554" y="1037"/>
                      <a:pt x="96746" y="691"/>
                      <a:pt x="97818" y="691"/>
                    </a:cubicBezTo>
                    <a:close/>
                    <a:moveTo>
                      <a:pt x="97898" y="1"/>
                    </a:moveTo>
                    <a:cubicBezTo>
                      <a:pt x="97064" y="1"/>
                      <a:pt x="96195" y="189"/>
                      <a:pt x="95454" y="340"/>
                    </a:cubicBezTo>
                    <a:cubicBezTo>
                      <a:pt x="93718" y="674"/>
                      <a:pt x="92044" y="1281"/>
                      <a:pt x="90391" y="1888"/>
                    </a:cubicBezTo>
                    <a:cubicBezTo>
                      <a:pt x="87022" y="3102"/>
                      <a:pt x="83632" y="4231"/>
                      <a:pt x="80117" y="5006"/>
                    </a:cubicBezTo>
                    <a:cubicBezTo>
                      <a:pt x="76937" y="5717"/>
                      <a:pt x="73715" y="5947"/>
                      <a:pt x="70492" y="6407"/>
                    </a:cubicBezTo>
                    <a:cubicBezTo>
                      <a:pt x="70430" y="6360"/>
                      <a:pt x="70367" y="6337"/>
                      <a:pt x="70286" y="6337"/>
                    </a:cubicBezTo>
                    <a:cubicBezTo>
                      <a:pt x="70260" y="6337"/>
                      <a:pt x="70231" y="6339"/>
                      <a:pt x="70199" y="6345"/>
                    </a:cubicBezTo>
                    <a:cubicBezTo>
                      <a:pt x="68387" y="6651"/>
                      <a:pt x="66568" y="6754"/>
                      <a:pt x="64746" y="6754"/>
                    </a:cubicBezTo>
                    <a:cubicBezTo>
                      <a:pt x="61962" y="6754"/>
                      <a:pt x="59172" y="6513"/>
                      <a:pt x="56390" y="6387"/>
                    </a:cubicBezTo>
                    <a:cubicBezTo>
                      <a:pt x="55513" y="6346"/>
                      <a:pt x="54635" y="6325"/>
                      <a:pt x="53759" y="6325"/>
                    </a:cubicBezTo>
                    <a:cubicBezTo>
                      <a:pt x="50996" y="6325"/>
                      <a:pt x="48236" y="6533"/>
                      <a:pt x="45489" y="6993"/>
                    </a:cubicBezTo>
                    <a:cubicBezTo>
                      <a:pt x="38688" y="8123"/>
                      <a:pt x="32077" y="10697"/>
                      <a:pt x="26490" y="14756"/>
                    </a:cubicBezTo>
                    <a:cubicBezTo>
                      <a:pt x="23393" y="17016"/>
                      <a:pt x="20673" y="19673"/>
                      <a:pt x="18372" y="22728"/>
                    </a:cubicBezTo>
                    <a:cubicBezTo>
                      <a:pt x="18351" y="22749"/>
                      <a:pt x="18351" y="22770"/>
                      <a:pt x="18351" y="22770"/>
                    </a:cubicBezTo>
                    <a:cubicBezTo>
                      <a:pt x="17985" y="22902"/>
                      <a:pt x="17573" y="22954"/>
                      <a:pt x="17138" y="22954"/>
                    </a:cubicBezTo>
                    <a:cubicBezTo>
                      <a:pt x="15781" y="22954"/>
                      <a:pt x="14203" y="22447"/>
                      <a:pt x="13141" y="22289"/>
                    </a:cubicBezTo>
                    <a:cubicBezTo>
                      <a:pt x="11341" y="22017"/>
                      <a:pt x="9500" y="21807"/>
                      <a:pt x="7680" y="21807"/>
                    </a:cubicBezTo>
                    <a:cubicBezTo>
                      <a:pt x="6508" y="21828"/>
                      <a:pt x="1" y="22184"/>
                      <a:pt x="1131" y="24569"/>
                    </a:cubicBezTo>
                    <a:cubicBezTo>
                      <a:pt x="1181" y="24684"/>
                      <a:pt x="1287" y="24736"/>
                      <a:pt x="1390" y="24736"/>
                    </a:cubicBezTo>
                    <a:cubicBezTo>
                      <a:pt x="1456" y="24736"/>
                      <a:pt x="1521" y="24715"/>
                      <a:pt x="1570" y="24674"/>
                    </a:cubicBezTo>
                    <a:cubicBezTo>
                      <a:pt x="2972" y="26159"/>
                      <a:pt x="5315" y="26348"/>
                      <a:pt x="6926" y="27561"/>
                    </a:cubicBezTo>
                    <a:cubicBezTo>
                      <a:pt x="8140" y="28461"/>
                      <a:pt x="8977" y="29737"/>
                      <a:pt x="9898" y="30909"/>
                    </a:cubicBezTo>
                    <a:cubicBezTo>
                      <a:pt x="10693" y="31934"/>
                      <a:pt x="11592" y="32897"/>
                      <a:pt x="12534" y="33817"/>
                    </a:cubicBezTo>
                    <a:cubicBezTo>
                      <a:pt x="14501" y="35680"/>
                      <a:pt x="16907" y="36893"/>
                      <a:pt x="18957" y="38630"/>
                    </a:cubicBezTo>
                    <a:cubicBezTo>
                      <a:pt x="20066" y="39592"/>
                      <a:pt x="20464" y="40597"/>
                      <a:pt x="21029" y="41894"/>
                    </a:cubicBezTo>
                    <a:cubicBezTo>
                      <a:pt x="21322" y="42584"/>
                      <a:pt x="21698" y="43128"/>
                      <a:pt x="22473" y="43254"/>
                    </a:cubicBezTo>
                    <a:cubicBezTo>
                      <a:pt x="22598" y="43254"/>
                      <a:pt x="22703" y="43149"/>
                      <a:pt x="22703" y="43045"/>
                    </a:cubicBezTo>
                    <a:cubicBezTo>
                      <a:pt x="22828" y="42982"/>
                      <a:pt x="22933" y="42898"/>
                      <a:pt x="23017" y="42794"/>
                    </a:cubicBezTo>
                    <a:cubicBezTo>
                      <a:pt x="23686" y="42145"/>
                      <a:pt x="23875" y="40785"/>
                      <a:pt x="24021" y="39969"/>
                    </a:cubicBezTo>
                    <a:cubicBezTo>
                      <a:pt x="24335" y="38274"/>
                      <a:pt x="24293" y="36517"/>
                      <a:pt x="24042" y="34801"/>
                    </a:cubicBezTo>
                    <a:cubicBezTo>
                      <a:pt x="23791" y="33148"/>
                      <a:pt x="23310" y="31495"/>
                      <a:pt x="22724" y="29926"/>
                    </a:cubicBezTo>
                    <a:cubicBezTo>
                      <a:pt x="22410" y="29068"/>
                      <a:pt x="22033" y="28273"/>
                      <a:pt x="21678" y="27436"/>
                    </a:cubicBezTo>
                    <a:cubicBezTo>
                      <a:pt x="21071" y="25971"/>
                      <a:pt x="21280" y="25176"/>
                      <a:pt x="21887" y="23795"/>
                    </a:cubicBezTo>
                    <a:cubicBezTo>
                      <a:pt x="21908" y="23732"/>
                      <a:pt x="21908" y="23690"/>
                      <a:pt x="21887" y="23649"/>
                    </a:cubicBezTo>
                    <a:cubicBezTo>
                      <a:pt x="24181" y="20975"/>
                      <a:pt x="27470" y="20306"/>
                      <a:pt x="30899" y="20306"/>
                    </a:cubicBezTo>
                    <a:cubicBezTo>
                      <a:pt x="31630" y="20306"/>
                      <a:pt x="32367" y="20337"/>
                      <a:pt x="33102" y="20384"/>
                    </a:cubicBezTo>
                    <a:cubicBezTo>
                      <a:pt x="34788" y="20495"/>
                      <a:pt x="36450" y="20617"/>
                      <a:pt x="38133" y="20617"/>
                    </a:cubicBezTo>
                    <a:cubicBezTo>
                      <a:pt x="38685" y="20617"/>
                      <a:pt x="39239" y="20604"/>
                      <a:pt x="39797" y="20573"/>
                    </a:cubicBezTo>
                    <a:cubicBezTo>
                      <a:pt x="40697" y="20803"/>
                      <a:pt x="41597" y="21012"/>
                      <a:pt x="42476" y="21326"/>
                    </a:cubicBezTo>
                    <a:cubicBezTo>
                      <a:pt x="43626" y="21724"/>
                      <a:pt x="44756" y="22226"/>
                      <a:pt x="45886" y="22686"/>
                    </a:cubicBezTo>
                    <a:cubicBezTo>
                      <a:pt x="48125" y="23586"/>
                      <a:pt x="50406" y="24402"/>
                      <a:pt x="52728" y="25092"/>
                    </a:cubicBezTo>
                    <a:cubicBezTo>
                      <a:pt x="53042" y="25197"/>
                      <a:pt x="53377" y="25302"/>
                      <a:pt x="53712" y="25385"/>
                    </a:cubicBezTo>
                    <a:cubicBezTo>
                      <a:pt x="52958" y="25866"/>
                      <a:pt x="52142" y="26264"/>
                      <a:pt x="51326" y="26599"/>
                    </a:cubicBezTo>
                    <a:cubicBezTo>
                      <a:pt x="48439" y="27791"/>
                      <a:pt x="45279" y="28273"/>
                      <a:pt x="42162" y="28315"/>
                    </a:cubicBezTo>
                    <a:cubicBezTo>
                      <a:pt x="40844" y="28335"/>
                      <a:pt x="37956" y="28649"/>
                      <a:pt x="38960" y="30742"/>
                    </a:cubicBezTo>
                    <a:cubicBezTo>
                      <a:pt x="38999" y="30819"/>
                      <a:pt x="39061" y="30852"/>
                      <a:pt x="39128" y="30852"/>
                    </a:cubicBezTo>
                    <a:cubicBezTo>
                      <a:pt x="39206" y="30852"/>
                      <a:pt x="39291" y="30809"/>
                      <a:pt x="39358" y="30742"/>
                    </a:cubicBezTo>
                    <a:cubicBezTo>
                      <a:pt x="39693" y="31181"/>
                      <a:pt x="40488" y="31516"/>
                      <a:pt x="41325" y="31788"/>
                    </a:cubicBezTo>
                    <a:cubicBezTo>
                      <a:pt x="42538" y="32185"/>
                      <a:pt x="43898" y="32395"/>
                      <a:pt x="44212" y="32436"/>
                    </a:cubicBezTo>
                    <a:cubicBezTo>
                      <a:pt x="45753" y="32657"/>
                      <a:pt x="47314" y="32767"/>
                      <a:pt x="48872" y="32767"/>
                    </a:cubicBezTo>
                    <a:cubicBezTo>
                      <a:pt x="50573" y="32767"/>
                      <a:pt x="52271" y="32636"/>
                      <a:pt x="53942" y="32374"/>
                    </a:cubicBezTo>
                    <a:cubicBezTo>
                      <a:pt x="58064" y="31725"/>
                      <a:pt x="62458" y="30260"/>
                      <a:pt x="66203" y="27980"/>
                    </a:cubicBezTo>
                    <a:cubicBezTo>
                      <a:pt x="67923" y="28419"/>
                      <a:pt x="69791" y="28589"/>
                      <a:pt x="71632" y="28589"/>
                    </a:cubicBezTo>
                    <a:cubicBezTo>
                      <a:pt x="73038" y="28589"/>
                      <a:pt x="74428" y="28489"/>
                      <a:pt x="75723" y="28335"/>
                    </a:cubicBezTo>
                    <a:cubicBezTo>
                      <a:pt x="79322" y="27917"/>
                      <a:pt x="82879" y="26850"/>
                      <a:pt x="86039" y="25092"/>
                    </a:cubicBezTo>
                    <a:cubicBezTo>
                      <a:pt x="91583" y="21996"/>
                      <a:pt x="95956" y="16807"/>
                      <a:pt x="97819" y="10718"/>
                    </a:cubicBezTo>
                    <a:cubicBezTo>
                      <a:pt x="97860" y="10571"/>
                      <a:pt x="97819" y="10446"/>
                      <a:pt x="97756" y="10362"/>
                    </a:cubicBezTo>
                    <a:cubicBezTo>
                      <a:pt x="98990" y="8876"/>
                      <a:pt x="99995" y="7224"/>
                      <a:pt x="100580" y="5445"/>
                    </a:cubicBezTo>
                    <a:cubicBezTo>
                      <a:pt x="101271" y="3666"/>
                      <a:pt x="101397" y="1239"/>
                      <a:pt x="99472" y="319"/>
                    </a:cubicBezTo>
                    <a:cubicBezTo>
                      <a:pt x="98994" y="84"/>
                      <a:pt x="98454" y="1"/>
                      <a:pt x="97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2748;p61">
            <a:extLst>
              <a:ext uri="{FF2B5EF4-FFF2-40B4-BE49-F238E27FC236}">
                <a16:creationId xmlns:a16="http://schemas.microsoft.com/office/drawing/2014/main" id="{871FE577-13DA-5648-BA97-DB5A939CAC44}"/>
              </a:ext>
            </a:extLst>
          </p:cNvPr>
          <p:cNvGrpSpPr/>
          <p:nvPr/>
        </p:nvGrpSpPr>
        <p:grpSpPr>
          <a:xfrm>
            <a:off x="6443052" y="1086544"/>
            <a:ext cx="1113325" cy="1081000"/>
            <a:chOff x="4965375" y="3640450"/>
            <a:chExt cx="1113325" cy="1081000"/>
          </a:xfrm>
        </p:grpSpPr>
        <p:sp>
          <p:nvSpPr>
            <p:cNvPr id="34" name="Google Shape;2749;p61">
              <a:extLst>
                <a:ext uri="{FF2B5EF4-FFF2-40B4-BE49-F238E27FC236}">
                  <a16:creationId xmlns:a16="http://schemas.microsoft.com/office/drawing/2014/main" id="{A75ED5BE-36A3-D849-8C35-CB31AFB1695B}"/>
                </a:ext>
              </a:extLst>
            </p:cNvPr>
            <p:cNvSpPr/>
            <p:nvPr/>
          </p:nvSpPr>
          <p:spPr>
            <a:xfrm>
              <a:off x="4965375" y="3640450"/>
              <a:ext cx="1113325" cy="1081000"/>
            </a:xfrm>
            <a:custGeom>
              <a:avLst/>
              <a:gdLst/>
              <a:ahLst/>
              <a:cxnLst/>
              <a:rect l="l" t="t" r="r" b="b"/>
              <a:pathLst>
                <a:path w="44533" h="43240" extrusionOk="0">
                  <a:moveTo>
                    <a:pt x="20053" y="2204"/>
                  </a:moveTo>
                  <a:cubicBezTo>
                    <a:pt x="20118" y="2204"/>
                    <a:pt x="20183" y="2204"/>
                    <a:pt x="20249" y="2206"/>
                  </a:cubicBezTo>
                  <a:cubicBezTo>
                    <a:pt x="24051" y="2306"/>
                    <a:pt x="27687" y="5041"/>
                    <a:pt x="30022" y="9545"/>
                  </a:cubicBezTo>
                  <a:cubicBezTo>
                    <a:pt x="30222" y="9945"/>
                    <a:pt x="30589" y="10212"/>
                    <a:pt x="31023" y="10278"/>
                  </a:cubicBezTo>
                  <a:cubicBezTo>
                    <a:pt x="36060" y="10946"/>
                    <a:pt x="39863" y="13447"/>
                    <a:pt x="41230" y="17017"/>
                  </a:cubicBezTo>
                  <a:cubicBezTo>
                    <a:pt x="42231" y="19618"/>
                    <a:pt x="41797" y="22454"/>
                    <a:pt x="40029" y="24956"/>
                  </a:cubicBezTo>
                  <a:cubicBezTo>
                    <a:pt x="38795" y="26724"/>
                    <a:pt x="36994" y="28225"/>
                    <a:pt x="34659" y="29392"/>
                  </a:cubicBezTo>
                  <a:cubicBezTo>
                    <a:pt x="34392" y="29526"/>
                    <a:pt x="34192" y="29692"/>
                    <a:pt x="34058" y="29926"/>
                  </a:cubicBezTo>
                  <a:cubicBezTo>
                    <a:pt x="33892" y="30126"/>
                    <a:pt x="33792" y="30393"/>
                    <a:pt x="33758" y="30660"/>
                  </a:cubicBezTo>
                  <a:cubicBezTo>
                    <a:pt x="33425" y="33262"/>
                    <a:pt x="32657" y="35463"/>
                    <a:pt x="31423" y="37198"/>
                  </a:cubicBezTo>
                  <a:cubicBezTo>
                    <a:pt x="29665" y="39672"/>
                    <a:pt x="27239" y="41003"/>
                    <a:pt x="24518" y="41003"/>
                  </a:cubicBezTo>
                  <a:cubicBezTo>
                    <a:pt x="24452" y="41003"/>
                    <a:pt x="24385" y="41002"/>
                    <a:pt x="24318" y="41000"/>
                  </a:cubicBezTo>
                  <a:cubicBezTo>
                    <a:pt x="20515" y="40934"/>
                    <a:pt x="16846" y="38165"/>
                    <a:pt x="14545" y="33695"/>
                  </a:cubicBezTo>
                  <a:cubicBezTo>
                    <a:pt x="14344" y="33295"/>
                    <a:pt x="13944" y="33028"/>
                    <a:pt x="13510" y="32961"/>
                  </a:cubicBezTo>
                  <a:cubicBezTo>
                    <a:pt x="8507" y="32294"/>
                    <a:pt x="4671" y="29759"/>
                    <a:pt x="3337" y="26223"/>
                  </a:cubicBezTo>
                  <a:cubicBezTo>
                    <a:pt x="2302" y="23588"/>
                    <a:pt x="2736" y="20786"/>
                    <a:pt x="4504" y="18251"/>
                  </a:cubicBezTo>
                  <a:cubicBezTo>
                    <a:pt x="5738" y="16516"/>
                    <a:pt x="7573" y="15015"/>
                    <a:pt x="9908" y="13814"/>
                  </a:cubicBezTo>
                  <a:cubicBezTo>
                    <a:pt x="10375" y="13581"/>
                    <a:pt x="10708" y="13114"/>
                    <a:pt x="10775" y="12580"/>
                  </a:cubicBezTo>
                  <a:cubicBezTo>
                    <a:pt x="11109" y="9978"/>
                    <a:pt x="11909" y="7777"/>
                    <a:pt x="13144" y="6009"/>
                  </a:cubicBezTo>
                  <a:cubicBezTo>
                    <a:pt x="14870" y="3565"/>
                    <a:pt x="17329" y="2204"/>
                    <a:pt x="20053" y="2204"/>
                  </a:cubicBezTo>
                  <a:close/>
                  <a:moveTo>
                    <a:pt x="20259" y="0"/>
                  </a:moveTo>
                  <a:cubicBezTo>
                    <a:pt x="16701" y="0"/>
                    <a:pt x="13416" y="1792"/>
                    <a:pt x="11175" y="4975"/>
                  </a:cubicBezTo>
                  <a:cubicBezTo>
                    <a:pt x="9841" y="6876"/>
                    <a:pt x="8907" y="9211"/>
                    <a:pt x="8474" y="11880"/>
                  </a:cubicBezTo>
                  <a:cubicBezTo>
                    <a:pt x="6105" y="13214"/>
                    <a:pt x="4204" y="14848"/>
                    <a:pt x="2870" y="16783"/>
                  </a:cubicBezTo>
                  <a:cubicBezTo>
                    <a:pt x="568" y="20019"/>
                    <a:pt x="1" y="23855"/>
                    <a:pt x="1335" y="27291"/>
                  </a:cubicBezTo>
                  <a:cubicBezTo>
                    <a:pt x="2970" y="31494"/>
                    <a:pt x="7039" y="34429"/>
                    <a:pt x="12610" y="35330"/>
                  </a:cubicBezTo>
                  <a:cubicBezTo>
                    <a:pt x="15345" y="40267"/>
                    <a:pt x="19448" y="43135"/>
                    <a:pt x="23985" y="43235"/>
                  </a:cubicBezTo>
                  <a:cubicBezTo>
                    <a:pt x="24080" y="43238"/>
                    <a:pt x="24175" y="43239"/>
                    <a:pt x="24270" y="43239"/>
                  </a:cubicBezTo>
                  <a:cubicBezTo>
                    <a:pt x="27830" y="43239"/>
                    <a:pt x="31116" y="41417"/>
                    <a:pt x="33358" y="38265"/>
                  </a:cubicBezTo>
                  <a:cubicBezTo>
                    <a:pt x="34726" y="36330"/>
                    <a:pt x="35626" y="33995"/>
                    <a:pt x="36060" y="31327"/>
                  </a:cubicBezTo>
                  <a:cubicBezTo>
                    <a:pt x="38428" y="30026"/>
                    <a:pt x="40330" y="28391"/>
                    <a:pt x="41697" y="26457"/>
                  </a:cubicBezTo>
                  <a:cubicBezTo>
                    <a:pt x="43966" y="23188"/>
                    <a:pt x="44533" y="19385"/>
                    <a:pt x="43198" y="15949"/>
                  </a:cubicBezTo>
                  <a:cubicBezTo>
                    <a:pt x="41597" y="11713"/>
                    <a:pt x="37494" y="8811"/>
                    <a:pt x="31957" y="7877"/>
                  </a:cubicBezTo>
                  <a:cubicBezTo>
                    <a:pt x="29222" y="2973"/>
                    <a:pt x="25085" y="105"/>
                    <a:pt x="20549" y="4"/>
                  </a:cubicBezTo>
                  <a:cubicBezTo>
                    <a:pt x="20452" y="2"/>
                    <a:pt x="20355" y="0"/>
                    <a:pt x="20259" y="0"/>
                  </a:cubicBezTo>
                  <a:close/>
                </a:path>
              </a:pathLst>
            </a:custGeom>
            <a:solidFill>
              <a:schemeClr val="accent3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50;p61">
              <a:extLst>
                <a:ext uri="{FF2B5EF4-FFF2-40B4-BE49-F238E27FC236}">
                  <a16:creationId xmlns:a16="http://schemas.microsoft.com/office/drawing/2014/main" id="{E88DE733-A40F-614E-8535-B581D2BA3E47}"/>
                </a:ext>
              </a:extLst>
            </p:cNvPr>
            <p:cNvSpPr/>
            <p:nvPr/>
          </p:nvSpPr>
          <p:spPr>
            <a:xfrm>
              <a:off x="5800975" y="4448625"/>
              <a:ext cx="56725" cy="13375"/>
            </a:xfrm>
            <a:custGeom>
              <a:avLst/>
              <a:gdLst/>
              <a:ahLst/>
              <a:cxnLst/>
              <a:rect l="l" t="t" r="r" b="b"/>
              <a:pathLst>
                <a:path w="2269" h="535" extrusionOk="0">
                  <a:moveTo>
                    <a:pt x="2269" y="534"/>
                  </a:moveTo>
                  <a:lnTo>
                    <a:pt x="1" y="1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51;p61">
              <a:extLst>
                <a:ext uri="{FF2B5EF4-FFF2-40B4-BE49-F238E27FC236}">
                  <a16:creationId xmlns:a16="http://schemas.microsoft.com/office/drawing/2014/main" id="{3D3C4EBB-7BFC-7147-A7E8-AF6386C37906}"/>
                </a:ext>
              </a:extLst>
            </p:cNvPr>
            <p:cNvSpPr/>
            <p:nvPr/>
          </p:nvSpPr>
          <p:spPr>
            <a:xfrm>
              <a:off x="5800975" y="4448625"/>
              <a:ext cx="56725" cy="13375"/>
            </a:xfrm>
            <a:custGeom>
              <a:avLst/>
              <a:gdLst/>
              <a:ahLst/>
              <a:cxnLst/>
              <a:rect l="l" t="t" r="r" b="b"/>
              <a:pathLst>
                <a:path w="2269" h="535" fill="none" extrusionOk="0">
                  <a:moveTo>
                    <a:pt x="2269" y="534"/>
                  </a:moveTo>
                  <a:lnTo>
                    <a:pt x="1" y="1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52;p61">
              <a:extLst>
                <a:ext uri="{FF2B5EF4-FFF2-40B4-BE49-F238E27FC236}">
                  <a16:creationId xmlns:a16="http://schemas.microsoft.com/office/drawing/2014/main" id="{694A3D6E-3239-6745-AA79-23955CFB29A3}"/>
                </a:ext>
              </a:extLst>
            </p:cNvPr>
            <p:cNvSpPr/>
            <p:nvPr/>
          </p:nvSpPr>
          <p:spPr>
            <a:xfrm>
              <a:off x="5790975" y="4484475"/>
              <a:ext cx="55050" cy="18375"/>
            </a:xfrm>
            <a:custGeom>
              <a:avLst/>
              <a:gdLst/>
              <a:ahLst/>
              <a:cxnLst/>
              <a:rect l="l" t="t" r="r" b="b"/>
              <a:pathLst>
                <a:path w="2202" h="735" extrusionOk="0">
                  <a:moveTo>
                    <a:pt x="2202" y="735"/>
                  </a:moveTo>
                  <a:lnTo>
                    <a:pt x="0" y="1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53;p61">
              <a:extLst>
                <a:ext uri="{FF2B5EF4-FFF2-40B4-BE49-F238E27FC236}">
                  <a16:creationId xmlns:a16="http://schemas.microsoft.com/office/drawing/2014/main" id="{4EF4ABA0-E321-8545-AB63-0C47E208DB15}"/>
                </a:ext>
              </a:extLst>
            </p:cNvPr>
            <p:cNvSpPr/>
            <p:nvPr/>
          </p:nvSpPr>
          <p:spPr>
            <a:xfrm>
              <a:off x="5790975" y="4484475"/>
              <a:ext cx="55050" cy="18375"/>
            </a:xfrm>
            <a:custGeom>
              <a:avLst/>
              <a:gdLst/>
              <a:ahLst/>
              <a:cxnLst/>
              <a:rect l="l" t="t" r="r" b="b"/>
              <a:pathLst>
                <a:path w="2202" h="735" fill="none" extrusionOk="0">
                  <a:moveTo>
                    <a:pt x="2202" y="735"/>
                  </a:moveTo>
                  <a:lnTo>
                    <a:pt x="0" y="1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54;p61">
              <a:extLst>
                <a:ext uri="{FF2B5EF4-FFF2-40B4-BE49-F238E27FC236}">
                  <a16:creationId xmlns:a16="http://schemas.microsoft.com/office/drawing/2014/main" id="{2E20D060-5BB7-D442-A5A1-46F797FD16FC}"/>
                </a:ext>
              </a:extLst>
            </p:cNvPr>
            <p:cNvSpPr/>
            <p:nvPr/>
          </p:nvSpPr>
          <p:spPr>
            <a:xfrm>
              <a:off x="5776800" y="4518675"/>
              <a:ext cx="53400" cy="24200"/>
            </a:xfrm>
            <a:custGeom>
              <a:avLst/>
              <a:gdLst/>
              <a:ahLst/>
              <a:cxnLst/>
              <a:rect l="l" t="t" r="r" b="b"/>
              <a:pathLst>
                <a:path w="2136" h="968" extrusionOk="0">
                  <a:moveTo>
                    <a:pt x="2135" y="968"/>
                  </a:moveTo>
                  <a:lnTo>
                    <a:pt x="0" y="1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55;p61">
              <a:extLst>
                <a:ext uri="{FF2B5EF4-FFF2-40B4-BE49-F238E27FC236}">
                  <a16:creationId xmlns:a16="http://schemas.microsoft.com/office/drawing/2014/main" id="{BF496331-031A-CF41-9ACF-4C48B8A457C5}"/>
                </a:ext>
              </a:extLst>
            </p:cNvPr>
            <p:cNvSpPr/>
            <p:nvPr/>
          </p:nvSpPr>
          <p:spPr>
            <a:xfrm>
              <a:off x="5776800" y="4518675"/>
              <a:ext cx="53400" cy="24200"/>
            </a:xfrm>
            <a:custGeom>
              <a:avLst/>
              <a:gdLst/>
              <a:ahLst/>
              <a:cxnLst/>
              <a:rect l="l" t="t" r="r" b="b"/>
              <a:pathLst>
                <a:path w="2136" h="968" fill="none" extrusionOk="0">
                  <a:moveTo>
                    <a:pt x="2135" y="968"/>
                  </a:moveTo>
                  <a:lnTo>
                    <a:pt x="0" y="1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56;p61">
              <a:extLst>
                <a:ext uri="{FF2B5EF4-FFF2-40B4-BE49-F238E27FC236}">
                  <a16:creationId xmlns:a16="http://schemas.microsoft.com/office/drawing/2014/main" id="{F8DC34B5-1AFC-A441-B0D5-31247B732CA3}"/>
                </a:ext>
              </a:extLst>
            </p:cNvPr>
            <p:cNvSpPr/>
            <p:nvPr/>
          </p:nvSpPr>
          <p:spPr>
            <a:xfrm>
              <a:off x="5760125" y="4550375"/>
              <a:ext cx="50050" cy="30875"/>
            </a:xfrm>
            <a:custGeom>
              <a:avLst/>
              <a:gdLst/>
              <a:ahLst/>
              <a:cxnLst/>
              <a:rect l="l" t="t" r="r" b="b"/>
              <a:pathLst>
                <a:path w="2002" h="1235" extrusionOk="0">
                  <a:moveTo>
                    <a:pt x="2002" y="1234"/>
                  </a:moveTo>
                  <a:lnTo>
                    <a:pt x="0" y="0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57;p61">
              <a:extLst>
                <a:ext uri="{FF2B5EF4-FFF2-40B4-BE49-F238E27FC236}">
                  <a16:creationId xmlns:a16="http://schemas.microsoft.com/office/drawing/2014/main" id="{ADFB0CE6-0B96-EB49-A167-83E36C3B12F3}"/>
                </a:ext>
              </a:extLst>
            </p:cNvPr>
            <p:cNvSpPr/>
            <p:nvPr/>
          </p:nvSpPr>
          <p:spPr>
            <a:xfrm>
              <a:off x="5760125" y="4550375"/>
              <a:ext cx="50050" cy="30875"/>
            </a:xfrm>
            <a:custGeom>
              <a:avLst/>
              <a:gdLst/>
              <a:ahLst/>
              <a:cxnLst/>
              <a:rect l="l" t="t" r="r" b="b"/>
              <a:pathLst>
                <a:path w="2002" h="1235" fill="none" extrusionOk="0">
                  <a:moveTo>
                    <a:pt x="2002" y="1234"/>
                  </a:moveTo>
                  <a:lnTo>
                    <a:pt x="0" y="0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58;p61">
              <a:extLst>
                <a:ext uri="{FF2B5EF4-FFF2-40B4-BE49-F238E27FC236}">
                  <a16:creationId xmlns:a16="http://schemas.microsoft.com/office/drawing/2014/main" id="{6A69BE06-5654-C740-A5C3-A4920FFB749A}"/>
                </a:ext>
              </a:extLst>
            </p:cNvPr>
            <p:cNvSpPr/>
            <p:nvPr/>
          </p:nvSpPr>
          <p:spPr>
            <a:xfrm>
              <a:off x="5739275" y="4580400"/>
              <a:ext cx="45050" cy="36700"/>
            </a:xfrm>
            <a:custGeom>
              <a:avLst/>
              <a:gdLst/>
              <a:ahLst/>
              <a:cxnLst/>
              <a:rect l="l" t="t" r="r" b="b"/>
              <a:pathLst>
                <a:path w="1802" h="1468" extrusionOk="0">
                  <a:moveTo>
                    <a:pt x="1802" y="1468"/>
                  </a:moveTo>
                  <a:lnTo>
                    <a:pt x="0" y="0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59;p61">
              <a:extLst>
                <a:ext uri="{FF2B5EF4-FFF2-40B4-BE49-F238E27FC236}">
                  <a16:creationId xmlns:a16="http://schemas.microsoft.com/office/drawing/2014/main" id="{6ADF92B1-33D5-BC48-93CF-6A115E18038E}"/>
                </a:ext>
              </a:extLst>
            </p:cNvPr>
            <p:cNvSpPr/>
            <p:nvPr/>
          </p:nvSpPr>
          <p:spPr>
            <a:xfrm>
              <a:off x="5739275" y="4580400"/>
              <a:ext cx="45050" cy="36700"/>
            </a:xfrm>
            <a:custGeom>
              <a:avLst/>
              <a:gdLst/>
              <a:ahLst/>
              <a:cxnLst/>
              <a:rect l="l" t="t" r="r" b="b"/>
              <a:pathLst>
                <a:path w="1802" h="1468" fill="none" extrusionOk="0">
                  <a:moveTo>
                    <a:pt x="1802" y="1468"/>
                  </a:moveTo>
                  <a:lnTo>
                    <a:pt x="0" y="0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60;p61">
              <a:extLst>
                <a:ext uri="{FF2B5EF4-FFF2-40B4-BE49-F238E27FC236}">
                  <a16:creationId xmlns:a16="http://schemas.microsoft.com/office/drawing/2014/main" id="{176F223A-D131-DA49-BB13-08DD2702DCF7}"/>
                </a:ext>
              </a:extLst>
            </p:cNvPr>
            <p:cNvSpPr/>
            <p:nvPr/>
          </p:nvSpPr>
          <p:spPr>
            <a:xfrm>
              <a:off x="5714250" y="4606250"/>
              <a:ext cx="40050" cy="43375"/>
            </a:xfrm>
            <a:custGeom>
              <a:avLst/>
              <a:gdLst/>
              <a:ahLst/>
              <a:cxnLst/>
              <a:rect l="l" t="t" r="r" b="b"/>
              <a:pathLst>
                <a:path w="1602" h="1735" extrusionOk="0">
                  <a:moveTo>
                    <a:pt x="1602" y="1735"/>
                  </a:moveTo>
                  <a:lnTo>
                    <a:pt x="1" y="0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61;p61">
              <a:extLst>
                <a:ext uri="{FF2B5EF4-FFF2-40B4-BE49-F238E27FC236}">
                  <a16:creationId xmlns:a16="http://schemas.microsoft.com/office/drawing/2014/main" id="{45BD1D6E-0C27-114D-9C88-61C10667B621}"/>
                </a:ext>
              </a:extLst>
            </p:cNvPr>
            <p:cNvSpPr/>
            <p:nvPr/>
          </p:nvSpPr>
          <p:spPr>
            <a:xfrm>
              <a:off x="5714250" y="4606250"/>
              <a:ext cx="40050" cy="43375"/>
            </a:xfrm>
            <a:custGeom>
              <a:avLst/>
              <a:gdLst/>
              <a:ahLst/>
              <a:cxnLst/>
              <a:rect l="l" t="t" r="r" b="b"/>
              <a:pathLst>
                <a:path w="1602" h="1735" fill="none" extrusionOk="0">
                  <a:moveTo>
                    <a:pt x="1602" y="1735"/>
                  </a:moveTo>
                  <a:lnTo>
                    <a:pt x="1" y="0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62;p61">
              <a:extLst>
                <a:ext uri="{FF2B5EF4-FFF2-40B4-BE49-F238E27FC236}">
                  <a16:creationId xmlns:a16="http://schemas.microsoft.com/office/drawing/2014/main" id="{57C4230E-146D-8A49-904D-F0629B7581B6}"/>
                </a:ext>
              </a:extLst>
            </p:cNvPr>
            <p:cNvSpPr/>
            <p:nvPr/>
          </p:nvSpPr>
          <p:spPr>
            <a:xfrm>
              <a:off x="5686725" y="4627925"/>
              <a:ext cx="32550" cy="48400"/>
            </a:xfrm>
            <a:custGeom>
              <a:avLst/>
              <a:gdLst/>
              <a:ahLst/>
              <a:cxnLst/>
              <a:rect l="l" t="t" r="r" b="b"/>
              <a:pathLst>
                <a:path w="1302" h="1936" extrusionOk="0">
                  <a:moveTo>
                    <a:pt x="1302" y="1935"/>
                  </a:moveTo>
                  <a:lnTo>
                    <a:pt x="1" y="0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63;p61">
              <a:extLst>
                <a:ext uri="{FF2B5EF4-FFF2-40B4-BE49-F238E27FC236}">
                  <a16:creationId xmlns:a16="http://schemas.microsoft.com/office/drawing/2014/main" id="{0BA293F3-3CFC-724A-BA16-8072265944D0}"/>
                </a:ext>
              </a:extLst>
            </p:cNvPr>
            <p:cNvSpPr/>
            <p:nvPr/>
          </p:nvSpPr>
          <p:spPr>
            <a:xfrm>
              <a:off x="5686725" y="4627925"/>
              <a:ext cx="32550" cy="48400"/>
            </a:xfrm>
            <a:custGeom>
              <a:avLst/>
              <a:gdLst/>
              <a:ahLst/>
              <a:cxnLst/>
              <a:rect l="l" t="t" r="r" b="b"/>
              <a:pathLst>
                <a:path w="1302" h="1936" fill="none" extrusionOk="0">
                  <a:moveTo>
                    <a:pt x="1302" y="1935"/>
                  </a:moveTo>
                  <a:lnTo>
                    <a:pt x="1" y="0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64;p61">
              <a:extLst>
                <a:ext uri="{FF2B5EF4-FFF2-40B4-BE49-F238E27FC236}">
                  <a16:creationId xmlns:a16="http://schemas.microsoft.com/office/drawing/2014/main" id="{A6D49DD5-0D79-784C-8CC3-328961A6257B}"/>
                </a:ext>
              </a:extLst>
            </p:cNvPr>
            <p:cNvSpPr/>
            <p:nvPr/>
          </p:nvSpPr>
          <p:spPr>
            <a:xfrm>
              <a:off x="5656700" y="4644600"/>
              <a:ext cx="23375" cy="54225"/>
            </a:xfrm>
            <a:custGeom>
              <a:avLst/>
              <a:gdLst/>
              <a:ahLst/>
              <a:cxnLst/>
              <a:rect l="l" t="t" r="r" b="b"/>
              <a:pathLst>
                <a:path w="935" h="2169" extrusionOk="0">
                  <a:moveTo>
                    <a:pt x="935" y="2169"/>
                  </a:moveTo>
                  <a:lnTo>
                    <a:pt x="1" y="1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65;p61">
              <a:extLst>
                <a:ext uri="{FF2B5EF4-FFF2-40B4-BE49-F238E27FC236}">
                  <a16:creationId xmlns:a16="http://schemas.microsoft.com/office/drawing/2014/main" id="{D1C0F85B-C706-3A4E-B3C8-A0748F5D1A17}"/>
                </a:ext>
              </a:extLst>
            </p:cNvPr>
            <p:cNvSpPr/>
            <p:nvPr/>
          </p:nvSpPr>
          <p:spPr>
            <a:xfrm>
              <a:off x="5656700" y="4644600"/>
              <a:ext cx="23375" cy="54225"/>
            </a:xfrm>
            <a:custGeom>
              <a:avLst/>
              <a:gdLst/>
              <a:ahLst/>
              <a:cxnLst/>
              <a:rect l="l" t="t" r="r" b="b"/>
              <a:pathLst>
                <a:path w="935" h="2169" fill="none" extrusionOk="0">
                  <a:moveTo>
                    <a:pt x="935" y="2169"/>
                  </a:moveTo>
                  <a:lnTo>
                    <a:pt x="1" y="1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66;p61">
              <a:extLst>
                <a:ext uri="{FF2B5EF4-FFF2-40B4-BE49-F238E27FC236}">
                  <a16:creationId xmlns:a16="http://schemas.microsoft.com/office/drawing/2014/main" id="{3978FB01-977F-7C40-A1AE-5C6355E4ED8F}"/>
                </a:ext>
              </a:extLst>
            </p:cNvPr>
            <p:cNvSpPr/>
            <p:nvPr/>
          </p:nvSpPr>
          <p:spPr>
            <a:xfrm>
              <a:off x="5623350" y="4656275"/>
              <a:ext cx="14200" cy="56725"/>
            </a:xfrm>
            <a:custGeom>
              <a:avLst/>
              <a:gdLst/>
              <a:ahLst/>
              <a:cxnLst/>
              <a:rect l="l" t="t" r="r" b="b"/>
              <a:pathLst>
                <a:path w="568" h="2269" extrusionOk="0">
                  <a:moveTo>
                    <a:pt x="568" y="2269"/>
                  </a:moveTo>
                  <a:lnTo>
                    <a:pt x="1" y="1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67;p61">
              <a:extLst>
                <a:ext uri="{FF2B5EF4-FFF2-40B4-BE49-F238E27FC236}">
                  <a16:creationId xmlns:a16="http://schemas.microsoft.com/office/drawing/2014/main" id="{ED898E2E-680C-BE4F-9C5F-E399098FC948}"/>
                </a:ext>
              </a:extLst>
            </p:cNvPr>
            <p:cNvSpPr/>
            <p:nvPr/>
          </p:nvSpPr>
          <p:spPr>
            <a:xfrm>
              <a:off x="5623350" y="4656275"/>
              <a:ext cx="14200" cy="56725"/>
            </a:xfrm>
            <a:custGeom>
              <a:avLst/>
              <a:gdLst/>
              <a:ahLst/>
              <a:cxnLst/>
              <a:rect l="l" t="t" r="r" b="b"/>
              <a:pathLst>
                <a:path w="568" h="2269" fill="none" extrusionOk="0">
                  <a:moveTo>
                    <a:pt x="568" y="2269"/>
                  </a:moveTo>
                  <a:lnTo>
                    <a:pt x="1" y="1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68;p61">
              <a:extLst>
                <a:ext uri="{FF2B5EF4-FFF2-40B4-BE49-F238E27FC236}">
                  <a16:creationId xmlns:a16="http://schemas.microsoft.com/office/drawing/2014/main" id="{9DF55F6F-A8F8-594A-B7F6-40687E53410E}"/>
                </a:ext>
              </a:extLst>
            </p:cNvPr>
            <p:cNvSpPr/>
            <p:nvPr/>
          </p:nvSpPr>
          <p:spPr>
            <a:xfrm>
              <a:off x="5589150" y="4662125"/>
              <a:ext cx="4200" cy="58400"/>
            </a:xfrm>
            <a:custGeom>
              <a:avLst/>
              <a:gdLst/>
              <a:ahLst/>
              <a:cxnLst/>
              <a:rect l="l" t="t" r="r" b="b"/>
              <a:pathLst>
                <a:path w="168" h="2336" extrusionOk="0">
                  <a:moveTo>
                    <a:pt x="168" y="2335"/>
                  </a:moveTo>
                  <a:lnTo>
                    <a:pt x="1" y="0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69;p61">
              <a:extLst>
                <a:ext uri="{FF2B5EF4-FFF2-40B4-BE49-F238E27FC236}">
                  <a16:creationId xmlns:a16="http://schemas.microsoft.com/office/drawing/2014/main" id="{FBC37DE3-F344-454B-A826-D370B6571B16}"/>
                </a:ext>
              </a:extLst>
            </p:cNvPr>
            <p:cNvSpPr/>
            <p:nvPr/>
          </p:nvSpPr>
          <p:spPr>
            <a:xfrm>
              <a:off x="5589150" y="4662125"/>
              <a:ext cx="4200" cy="58400"/>
            </a:xfrm>
            <a:custGeom>
              <a:avLst/>
              <a:gdLst/>
              <a:ahLst/>
              <a:cxnLst/>
              <a:rect l="l" t="t" r="r" b="b"/>
              <a:pathLst>
                <a:path w="168" h="2336" fill="none" extrusionOk="0">
                  <a:moveTo>
                    <a:pt x="168" y="2335"/>
                  </a:moveTo>
                  <a:lnTo>
                    <a:pt x="1" y="0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70;p61">
              <a:extLst>
                <a:ext uri="{FF2B5EF4-FFF2-40B4-BE49-F238E27FC236}">
                  <a16:creationId xmlns:a16="http://schemas.microsoft.com/office/drawing/2014/main" id="{5D7B8CFF-5633-F742-A7ED-97DF58E5AA6B}"/>
                </a:ext>
              </a:extLst>
            </p:cNvPr>
            <p:cNvSpPr/>
            <p:nvPr/>
          </p:nvSpPr>
          <p:spPr>
            <a:xfrm>
              <a:off x="5548300" y="4661275"/>
              <a:ext cx="5850" cy="58400"/>
            </a:xfrm>
            <a:custGeom>
              <a:avLst/>
              <a:gdLst/>
              <a:ahLst/>
              <a:cxnLst/>
              <a:rect l="l" t="t" r="r" b="b"/>
              <a:pathLst>
                <a:path w="234" h="2336" extrusionOk="0">
                  <a:moveTo>
                    <a:pt x="0" y="2336"/>
                  </a:moveTo>
                  <a:lnTo>
                    <a:pt x="234" y="1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71;p61">
              <a:extLst>
                <a:ext uri="{FF2B5EF4-FFF2-40B4-BE49-F238E27FC236}">
                  <a16:creationId xmlns:a16="http://schemas.microsoft.com/office/drawing/2014/main" id="{EA2EF806-266D-7140-ABF1-21F24C550590}"/>
                </a:ext>
              </a:extLst>
            </p:cNvPr>
            <p:cNvSpPr/>
            <p:nvPr/>
          </p:nvSpPr>
          <p:spPr>
            <a:xfrm>
              <a:off x="5548300" y="4661275"/>
              <a:ext cx="5850" cy="58400"/>
            </a:xfrm>
            <a:custGeom>
              <a:avLst/>
              <a:gdLst/>
              <a:ahLst/>
              <a:cxnLst/>
              <a:rect l="l" t="t" r="r" b="b"/>
              <a:pathLst>
                <a:path w="234" h="2336" fill="none" extrusionOk="0">
                  <a:moveTo>
                    <a:pt x="0" y="2336"/>
                  </a:moveTo>
                  <a:lnTo>
                    <a:pt x="234" y="1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72;p61">
              <a:extLst>
                <a:ext uri="{FF2B5EF4-FFF2-40B4-BE49-F238E27FC236}">
                  <a16:creationId xmlns:a16="http://schemas.microsoft.com/office/drawing/2014/main" id="{FDCAB6EC-1932-0344-8DA2-D0372AE18F93}"/>
                </a:ext>
              </a:extLst>
            </p:cNvPr>
            <p:cNvSpPr/>
            <p:nvPr/>
          </p:nvSpPr>
          <p:spPr>
            <a:xfrm>
              <a:off x="5504925" y="4655450"/>
              <a:ext cx="15050" cy="56725"/>
            </a:xfrm>
            <a:custGeom>
              <a:avLst/>
              <a:gdLst/>
              <a:ahLst/>
              <a:cxnLst/>
              <a:rect l="l" t="t" r="r" b="b"/>
              <a:pathLst>
                <a:path w="602" h="2269" extrusionOk="0">
                  <a:moveTo>
                    <a:pt x="1" y="2268"/>
                  </a:moveTo>
                  <a:lnTo>
                    <a:pt x="601" y="0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73;p61">
              <a:extLst>
                <a:ext uri="{FF2B5EF4-FFF2-40B4-BE49-F238E27FC236}">
                  <a16:creationId xmlns:a16="http://schemas.microsoft.com/office/drawing/2014/main" id="{17F0D9EE-5633-1240-9F14-C203D907C7EA}"/>
                </a:ext>
              </a:extLst>
            </p:cNvPr>
            <p:cNvSpPr/>
            <p:nvPr/>
          </p:nvSpPr>
          <p:spPr>
            <a:xfrm>
              <a:off x="5504925" y="4655450"/>
              <a:ext cx="15050" cy="56725"/>
            </a:xfrm>
            <a:custGeom>
              <a:avLst/>
              <a:gdLst/>
              <a:ahLst/>
              <a:cxnLst/>
              <a:rect l="l" t="t" r="r" b="b"/>
              <a:pathLst>
                <a:path w="602" h="2269" fill="none" extrusionOk="0">
                  <a:moveTo>
                    <a:pt x="1" y="2268"/>
                  </a:moveTo>
                  <a:lnTo>
                    <a:pt x="601" y="0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74;p61">
              <a:extLst>
                <a:ext uri="{FF2B5EF4-FFF2-40B4-BE49-F238E27FC236}">
                  <a16:creationId xmlns:a16="http://schemas.microsoft.com/office/drawing/2014/main" id="{E00DD4C0-7D1E-ED4F-B334-1DD8A0D437F9}"/>
                </a:ext>
              </a:extLst>
            </p:cNvPr>
            <p:cNvSpPr/>
            <p:nvPr/>
          </p:nvSpPr>
          <p:spPr>
            <a:xfrm>
              <a:off x="5462400" y="4642925"/>
              <a:ext cx="24225" cy="54225"/>
            </a:xfrm>
            <a:custGeom>
              <a:avLst/>
              <a:gdLst/>
              <a:ahLst/>
              <a:cxnLst/>
              <a:rect l="l" t="t" r="r" b="b"/>
              <a:pathLst>
                <a:path w="969" h="2169" extrusionOk="0">
                  <a:moveTo>
                    <a:pt x="1" y="2169"/>
                  </a:moveTo>
                  <a:lnTo>
                    <a:pt x="968" y="1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75;p61">
              <a:extLst>
                <a:ext uri="{FF2B5EF4-FFF2-40B4-BE49-F238E27FC236}">
                  <a16:creationId xmlns:a16="http://schemas.microsoft.com/office/drawing/2014/main" id="{5E94A1F8-C694-484C-93CC-A35FFF0437DC}"/>
                </a:ext>
              </a:extLst>
            </p:cNvPr>
            <p:cNvSpPr/>
            <p:nvPr/>
          </p:nvSpPr>
          <p:spPr>
            <a:xfrm>
              <a:off x="5462400" y="4642925"/>
              <a:ext cx="24225" cy="54225"/>
            </a:xfrm>
            <a:custGeom>
              <a:avLst/>
              <a:gdLst/>
              <a:ahLst/>
              <a:cxnLst/>
              <a:rect l="l" t="t" r="r" b="b"/>
              <a:pathLst>
                <a:path w="969" h="2169" fill="none" extrusionOk="0">
                  <a:moveTo>
                    <a:pt x="1" y="2169"/>
                  </a:moveTo>
                  <a:lnTo>
                    <a:pt x="968" y="1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76;p61">
              <a:extLst>
                <a:ext uri="{FF2B5EF4-FFF2-40B4-BE49-F238E27FC236}">
                  <a16:creationId xmlns:a16="http://schemas.microsoft.com/office/drawing/2014/main" id="{EE9D79BE-9A20-5C48-9AC6-3CCBCD2A62D9}"/>
                </a:ext>
              </a:extLst>
            </p:cNvPr>
            <p:cNvSpPr/>
            <p:nvPr/>
          </p:nvSpPr>
          <p:spPr>
            <a:xfrm>
              <a:off x="5424050" y="4627100"/>
              <a:ext cx="30875" cy="49225"/>
            </a:xfrm>
            <a:custGeom>
              <a:avLst/>
              <a:gdLst/>
              <a:ahLst/>
              <a:cxnLst/>
              <a:rect l="l" t="t" r="r" b="b"/>
              <a:pathLst>
                <a:path w="1235" h="1969" extrusionOk="0">
                  <a:moveTo>
                    <a:pt x="0" y="1968"/>
                  </a:moveTo>
                  <a:lnTo>
                    <a:pt x="1234" y="0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77;p61">
              <a:extLst>
                <a:ext uri="{FF2B5EF4-FFF2-40B4-BE49-F238E27FC236}">
                  <a16:creationId xmlns:a16="http://schemas.microsoft.com/office/drawing/2014/main" id="{43D1CA7E-29A4-1444-AE47-B93750BDBB6A}"/>
                </a:ext>
              </a:extLst>
            </p:cNvPr>
            <p:cNvSpPr/>
            <p:nvPr/>
          </p:nvSpPr>
          <p:spPr>
            <a:xfrm>
              <a:off x="5424050" y="4627100"/>
              <a:ext cx="30875" cy="49225"/>
            </a:xfrm>
            <a:custGeom>
              <a:avLst/>
              <a:gdLst/>
              <a:ahLst/>
              <a:cxnLst/>
              <a:rect l="l" t="t" r="r" b="b"/>
              <a:pathLst>
                <a:path w="1235" h="1969" fill="none" extrusionOk="0">
                  <a:moveTo>
                    <a:pt x="0" y="1968"/>
                  </a:moveTo>
                  <a:lnTo>
                    <a:pt x="1234" y="0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78;p61">
              <a:extLst>
                <a:ext uri="{FF2B5EF4-FFF2-40B4-BE49-F238E27FC236}">
                  <a16:creationId xmlns:a16="http://schemas.microsoft.com/office/drawing/2014/main" id="{3179FD78-907C-BA47-A630-FDA6F619990C}"/>
                </a:ext>
              </a:extLst>
            </p:cNvPr>
            <p:cNvSpPr/>
            <p:nvPr/>
          </p:nvSpPr>
          <p:spPr>
            <a:xfrm>
              <a:off x="5388175" y="4606250"/>
              <a:ext cx="36725" cy="45050"/>
            </a:xfrm>
            <a:custGeom>
              <a:avLst/>
              <a:gdLst/>
              <a:ahLst/>
              <a:cxnLst/>
              <a:rect l="l" t="t" r="r" b="b"/>
              <a:pathLst>
                <a:path w="1469" h="1802" extrusionOk="0">
                  <a:moveTo>
                    <a:pt x="1" y="1801"/>
                  </a:moveTo>
                  <a:lnTo>
                    <a:pt x="1469" y="0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79;p61">
              <a:extLst>
                <a:ext uri="{FF2B5EF4-FFF2-40B4-BE49-F238E27FC236}">
                  <a16:creationId xmlns:a16="http://schemas.microsoft.com/office/drawing/2014/main" id="{886D5E3D-C5A0-8A49-81DB-659F92DF82DB}"/>
                </a:ext>
              </a:extLst>
            </p:cNvPr>
            <p:cNvSpPr/>
            <p:nvPr/>
          </p:nvSpPr>
          <p:spPr>
            <a:xfrm>
              <a:off x="5388175" y="4606250"/>
              <a:ext cx="36725" cy="45050"/>
            </a:xfrm>
            <a:custGeom>
              <a:avLst/>
              <a:gdLst/>
              <a:ahLst/>
              <a:cxnLst/>
              <a:rect l="l" t="t" r="r" b="b"/>
              <a:pathLst>
                <a:path w="1469" h="1802" fill="none" extrusionOk="0">
                  <a:moveTo>
                    <a:pt x="1" y="1801"/>
                  </a:moveTo>
                  <a:lnTo>
                    <a:pt x="1469" y="0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80;p61">
              <a:extLst>
                <a:ext uri="{FF2B5EF4-FFF2-40B4-BE49-F238E27FC236}">
                  <a16:creationId xmlns:a16="http://schemas.microsoft.com/office/drawing/2014/main" id="{43607DCB-9F3B-F843-8B71-D90BBEBE299E}"/>
                </a:ext>
              </a:extLst>
            </p:cNvPr>
            <p:cNvSpPr/>
            <p:nvPr/>
          </p:nvSpPr>
          <p:spPr>
            <a:xfrm>
              <a:off x="5356500" y="4581225"/>
              <a:ext cx="41725" cy="40875"/>
            </a:xfrm>
            <a:custGeom>
              <a:avLst/>
              <a:gdLst/>
              <a:ahLst/>
              <a:cxnLst/>
              <a:rect l="l" t="t" r="r" b="b"/>
              <a:pathLst>
                <a:path w="1669" h="1635" extrusionOk="0">
                  <a:moveTo>
                    <a:pt x="0" y="1635"/>
                  </a:moveTo>
                  <a:lnTo>
                    <a:pt x="1668" y="0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81;p61">
              <a:extLst>
                <a:ext uri="{FF2B5EF4-FFF2-40B4-BE49-F238E27FC236}">
                  <a16:creationId xmlns:a16="http://schemas.microsoft.com/office/drawing/2014/main" id="{430BDA50-F2E8-E444-BE1A-DFF29E2A57D5}"/>
                </a:ext>
              </a:extLst>
            </p:cNvPr>
            <p:cNvSpPr/>
            <p:nvPr/>
          </p:nvSpPr>
          <p:spPr>
            <a:xfrm>
              <a:off x="5356500" y="4581225"/>
              <a:ext cx="41725" cy="40875"/>
            </a:xfrm>
            <a:custGeom>
              <a:avLst/>
              <a:gdLst/>
              <a:ahLst/>
              <a:cxnLst/>
              <a:rect l="l" t="t" r="r" b="b"/>
              <a:pathLst>
                <a:path w="1669" h="1635" fill="none" extrusionOk="0">
                  <a:moveTo>
                    <a:pt x="0" y="1635"/>
                  </a:moveTo>
                  <a:lnTo>
                    <a:pt x="1668" y="0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82;p61">
              <a:extLst>
                <a:ext uri="{FF2B5EF4-FFF2-40B4-BE49-F238E27FC236}">
                  <a16:creationId xmlns:a16="http://schemas.microsoft.com/office/drawing/2014/main" id="{05498F73-DAC4-114B-AD7F-C6DB71A15BF5}"/>
                </a:ext>
              </a:extLst>
            </p:cNvPr>
            <p:cNvSpPr/>
            <p:nvPr/>
          </p:nvSpPr>
          <p:spPr>
            <a:xfrm>
              <a:off x="5327300" y="4553700"/>
              <a:ext cx="45900" cy="36725"/>
            </a:xfrm>
            <a:custGeom>
              <a:avLst/>
              <a:gdLst/>
              <a:ahLst/>
              <a:cxnLst/>
              <a:rect l="l" t="t" r="r" b="b"/>
              <a:pathLst>
                <a:path w="1836" h="1469" extrusionOk="0">
                  <a:moveTo>
                    <a:pt x="1" y="1468"/>
                  </a:moveTo>
                  <a:lnTo>
                    <a:pt x="1835" y="1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83;p61">
              <a:extLst>
                <a:ext uri="{FF2B5EF4-FFF2-40B4-BE49-F238E27FC236}">
                  <a16:creationId xmlns:a16="http://schemas.microsoft.com/office/drawing/2014/main" id="{8C580928-B854-1447-84AE-7E265BC0CC87}"/>
                </a:ext>
              </a:extLst>
            </p:cNvPr>
            <p:cNvSpPr/>
            <p:nvPr/>
          </p:nvSpPr>
          <p:spPr>
            <a:xfrm>
              <a:off x="5327300" y="4553700"/>
              <a:ext cx="45900" cy="36725"/>
            </a:xfrm>
            <a:custGeom>
              <a:avLst/>
              <a:gdLst/>
              <a:ahLst/>
              <a:cxnLst/>
              <a:rect l="l" t="t" r="r" b="b"/>
              <a:pathLst>
                <a:path w="1836" h="1469" fill="none" extrusionOk="0">
                  <a:moveTo>
                    <a:pt x="1" y="1468"/>
                  </a:moveTo>
                  <a:lnTo>
                    <a:pt x="1835" y="1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84;p61">
              <a:extLst>
                <a:ext uri="{FF2B5EF4-FFF2-40B4-BE49-F238E27FC236}">
                  <a16:creationId xmlns:a16="http://schemas.microsoft.com/office/drawing/2014/main" id="{361431A3-6E84-0640-B53E-772D5573BF5E}"/>
                </a:ext>
              </a:extLst>
            </p:cNvPr>
            <p:cNvSpPr/>
            <p:nvPr/>
          </p:nvSpPr>
          <p:spPr>
            <a:xfrm>
              <a:off x="5303125" y="4523675"/>
              <a:ext cx="48400" cy="31725"/>
            </a:xfrm>
            <a:custGeom>
              <a:avLst/>
              <a:gdLst/>
              <a:ahLst/>
              <a:cxnLst/>
              <a:rect l="l" t="t" r="r" b="b"/>
              <a:pathLst>
                <a:path w="1936" h="1269" extrusionOk="0">
                  <a:moveTo>
                    <a:pt x="0" y="1268"/>
                  </a:moveTo>
                  <a:lnTo>
                    <a:pt x="1935" y="1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85;p61">
              <a:extLst>
                <a:ext uri="{FF2B5EF4-FFF2-40B4-BE49-F238E27FC236}">
                  <a16:creationId xmlns:a16="http://schemas.microsoft.com/office/drawing/2014/main" id="{6E54AD08-368E-C645-BB54-7AEE7E26DD49}"/>
                </a:ext>
              </a:extLst>
            </p:cNvPr>
            <p:cNvSpPr/>
            <p:nvPr/>
          </p:nvSpPr>
          <p:spPr>
            <a:xfrm>
              <a:off x="5303125" y="4523675"/>
              <a:ext cx="48400" cy="31725"/>
            </a:xfrm>
            <a:custGeom>
              <a:avLst/>
              <a:gdLst/>
              <a:ahLst/>
              <a:cxnLst/>
              <a:rect l="l" t="t" r="r" b="b"/>
              <a:pathLst>
                <a:path w="1936" h="1269" fill="none" extrusionOk="0">
                  <a:moveTo>
                    <a:pt x="0" y="1268"/>
                  </a:moveTo>
                  <a:lnTo>
                    <a:pt x="1935" y="1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86;p61">
              <a:extLst>
                <a:ext uri="{FF2B5EF4-FFF2-40B4-BE49-F238E27FC236}">
                  <a16:creationId xmlns:a16="http://schemas.microsoft.com/office/drawing/2014/main" id="{C0D51A55-D034-D34D-8844-430D887ED88E}"/>
                </a:ext>
              </a:extLst>
            </p:cNvPr>
            <p:cNvSpPr/>
            <p:nvPr/>
          </p:nvSpPr>
          <p:spPr>
            <a:xfrm>
              <a:off x="5243075" y="4456125"/>
              <a:ext cx="14200" cy="57575"/>
            </a:xfrm>
            <a:custGeom>
              <a:avLst/>
              <a:gdLst/>
              <a:ahLst/>
              <a:cxnLst/>
              <a:rect l="l" t="t" r="r" b="b"/>
              <a:pathLst>
                <a:path w="568" h="2303" extrusionOk="0">
                  <a:moveTo>
                    <a:pt x="1" y="2302"/>
                  </a:moveTo>
                  <a:lnTo>
                    <a:pt x="568" y="1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87;p61">
              <a:extLst>
                <a:ext uri="{FF2B5EF4-FFF2-40B4-BE49-F238E27FC236}">
                  <a16:creationId xmlns:a16="http://schemas.microsoft.com/office/drawing/2014/main" id="{45FB4316-B27C-674F-9E8E-A31C4488AEA6}"/>
                </a:ext>
              </a:extLst>
            </p:cNvPr>
            <p:cNvSpPr/>
            <p:nvPr/>
          </p:nvSpPr>
          <p:spPr>
            <a:xfrm>
              <a:off x="5243075" y="4456125"/>
              <a:ext cx="14200" cy="57575"/>
            </a:xfrm>
            <a:custGeom>
              <a:avLst/>
              <a:gdLst/>
              <a:ahLst/>
              <a:cxnLst/>
              <a:rect l="l" t="t" r="r" b="b"/>
              <a:pathLst>
                <a:path w="568" h="2303" fill="none" extrusionOk="0">
                  <a:moveTo>
                    <a:pt x="1" y="2302"/>
                  </a:moveTo>
                  <a:lnTo>
                    <a:pt x="568" y="1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88;p61">
              <a:extLst>
                <a:ext uri="{FF2B5EF4-FFF2-40B4-BE49-F238E27FC236}">
                  <a16:creationId xmlns:a16="http://schemas.microsoft.com/office/drawing/2014/main" id="{71786B3A-096C-D94A-9CC2-67CED3A48640}"/>
                </a:ext>
              </a:extLst>
            </p:cNvPr>
            <p:cNvSpPr/>
            <p:nvPr/>
          </p:nvSpPr>
          <p:spPr>
            <a:xfrm>
              <a:off x="5202225" y="4446125"/>
              <a:ext cx="19200" cy="55900"/>
            </a:xfrm>
            <a:custGeom>
              <a:avLst/>
              <a:gdLst/>
              <a:ahLst/>
              <a:cxnLst/>
              <a:rect l="l" t="t" r="r" b="b"/>
              <a:pathLst>
                <a:path w="768" h="2236" extrusionOk="0">
                  <a:moveTo>
                    <a:pt x="0" y="2235"/>
                  </a:moveTo>
                  <a:lnTo>
                    <a:pt x="767" y="0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89;p61">
              <a:extLst>
                <a:ext uri="{FF2B5EF4-FFF2-40B4-BE49-F238E27FC236}">
                  <a16:creationId xmlns:a16="http://schemas.microsoft.com/office/drawing/2014/main" id="{465DCB17-EB06-0B49-AF5F-E5DC31314670}"/>
                </a:ext>
              </a:extLst>
            </p:cNvPr>
            <p:cNvSpPr/>
            <p:nvPr/>
          </p:nvSpPr>
          <p:spPr>
            <a:xfrm>
              <a:off x="5202225" y="4446125"/>
              <a:ext cx="19200" cy="55900"/>
            </a:xfrm>
            <a:custGeom>
              <a:avLst/>
              <a:gdLst/>
              <a:ahLst/>
              <a:cxnLst/>
              <a:rect l="l" t="t" r="r" b="b"/>
              <a:pathLst>
                <a:path w="768" h="2236" fill="none" extrusionOk="0">
                  <a:moveTo>
                    <a:pt x="0" y="2235"/>
                  </a:moveTo>
                  <a:lnTo>
                    <a:pt x="767" y="0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90;p61">
              <a:extLst>
                <a:ext uri="{FF2B5EF4-FFF2-40B4-BE49-F238E27FC236}">
                  <a16:creationId xmlns:a16="http://schemas.microsoft.com/office/drawing/2014/main" id="{8D1B2638-FCAF-C440-8546-E700D0BB82E2}"/>
                </a:ext>
              </a:extLst>
            </p:cNvPr>
            <p:cNvSpPr/>
            <p:nvPr/>
          </p:nvSpPr>
          <p:spPr>
            <a:xfrm>
              <a:off x="5162200" y="4431950"/>
              <a:ext cx="25025" cy="53400"/>
            </a:xfrm>
            <a:custGeom>
              <a:avLst/>
              <a:gdLst/>
              <a:ahLst/>
              <a:cxnLst/>
              <a:rect l="l" t="t" r="r" b="b"/>
              <a:pathLst>
                <a:path w="1001" h="2136" extrusionOk="0">
                  <a:moveTo>
                    <a:pt x="0" y="2135"/>
                  </a:moveTo>
                  <a:lnTo>
                    <a:pt x="1001" y="0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91;p61">
              <a:extLst>
                <a:ext uri="{FF2B5EF4-FFF2-40B4-BE49-F238E27FC236}">
                  <a16:creationId xmlns:a16="http://schemas.microsoft.com/office/drawing/2014/main" id="{76BF97EF-B23C-F44B-8DFD-778D7D3744D4}"/>
                </a:ext>
              </a:extLst>
            </p:cNvPr>
            <p:cNvSpPr/>
            <p:nvPr/>
          </p:nvSpPr>
          <p:spPr>
            <a:xfrm>
              <a:off x="5162200" y="4431950"/>
              <a:ext cx="25025" cy="53400"/>
            </a:xfrm>
            <a:custGeom>
              <a:avLst/>
              <a:gdLst/>
              <a:ahLst/>
              <a:cxnLst/>
              <a:rect l="l" t="t" r="r" b="b"/>
              <a:pathLst>
                <a:path w="1001" h="2136" fill="none" extrusionOk="0">
                  <a:moveTo>
                    <a:pt x="0" y="2135"/>
                  </a:moveTo>
                  <a:lnTo>
                    <a:pt x="1001" y="0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92;p61">
              <a:extLst>
                <a:ext uri="{FF2B5EF4-FFF2-40B4-BE49-F238E27FC236}">
                  <a16:creationId xmlns:a16="http://schemas.microsoft.com/office/drawing/2014/main" id="{955DE43F-887D-A448-93BE-E60B262E767E}"/>
                </a:ext>
              </a:extLst>
            </p:cNvPr>
            <p:cNvSpPr/>
            <p:nvPr/>
          </p:nvSpPr>
          <p:spPr>
            <a:xfrm>
              <a:off x="5123825" y="4415275"/>
              <a:ext cx="30875" cy="50050"/>
            </a:xfrm>
            <a:custGeom>
              <a:avLst/>
              <a:gdLst/>
              <a:ahLst/>
              <a:cxnLst/>
              <a:rect l="l" t="t" r="r" b="b"/>
              <a:pathLst>
                <a:path w="1235" h="2002" extrusionOk="0">
                  <a:moveTo>
                    <a:pt x="1" y="2002"/>
                  </a:moveTo>
                  <a:lnTo>
                    <a:pt x="1235" y="0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93;p61">
              <a:extLst>
                <a:ext uri="{FF2B5EF4-FFF2-40B4-BE49-F238E27FC236}">
                  <a16:creationId xmlns:a16="http://schemas.microsoft.com/office/drawing/2014/main" id="{990EEDA8-832F-D44C-81FF-1D9230CDDE73}"/>
                </a:ext>
              </a:extLst>
            </p:cNvPr>
            <p:cNvSpPr/>
            <p:nvPr/>
          </p:nvSpPr>
          <p:spPr>
            <a:xfrm>
              <a:off x="5123825" y="4415275"/>
              <a:ext cx="30875" cy="50050"/>
            </a:xfrm>
            <a:custGeom>
              <a:avLst/>
              <a:gdLst/>
              <a:ahLst/>
              <a:cxnLst/>
              <a:rect l="l" t="t" r="r" b="b"/>
              <a:pathLst>
                <a:path w="1235" h="2002" fill="none" extrusionOk="0">
                  <a:moveTo>
                    <a:pt x="1" y="2002"/>
                  </a:moveTo>
                  <a:lnTo>
                    <a:pt x="1235" y="0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94;p61">
              <a:extLst>
                <a:ext uri="{FF2B5EF4-FFF2-40B4-BE49-F238E27FC236}">
                  <a16:creationId xmlns:a16="http://schemas.microsoft.com/office/drawing/2014/main" id="{6FD27F5C-47F2-FD42-BBD2-D11976145D09}"/>
                </a:ext>
              </a:extLst>
            </p:cNvPr>
            <p:cNvSpPr/>
            <p:nvPr/>
          </p:nvSpPr>
          <p:spPr>
            <a:xfrm>
              <a:off x="5087975" y="4394425"/>
              <a:ext cx="36725" cy="45875"/>
            </a:xfrm>
            <a:custGeom>
              <a:avLst/>
              <a:gdLst/>
              <a:ahLst/>
              <a:cxnLst/>
              <a:rect l="l" t="t" r="r" b="b"/>
              <a:pathLst>
                <a:path w="1469" h="1835" extrusionOk="0">
                  <a:moveTo>
                    <a:pt x="0" y="1835"/>
                  </a:moveTo>
                  <a:lnTo>
                    <a:pt x="1468" y="0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95;p61">
              <a:extLst>
                <a:ext uri="{FF2B5EF4-FFF2-40B4-BE49-F238E27FC236}">
                  <a16:creationId xmlns:a16="http://schemas.microsoft.com/office/drawing/2014/main" id="{4581252A-6D49-7544-AB93-C96F91276A19}"/>
                </a:ext>
              </a:extLst>
            </p:cNvPr>
            <p:cNvSpPr/>
            <p:nvPr/>
          </p:nvSpPr>
          <p:spPr>
            <a:xfrm>
              <a:off x="5087975" y="4394425"/>
              <a:ext cx="36725" cy="45875"/>
            </a:xfrm>
            <a:custGeom>
              <a:avLst/>
              <a:gdLst/>
              <a:ahLst/>
              <a:cxnLst/>
              <a:rect l="l" t="t" r="r" b="b"/>
              <a:pathLst>
                <a:path w="1469" h="1835" fill="none" extrusionOk="0">
                  <a:moveTo>
                    <a:pt x="0" y="1835"/>
                  </a:moveTo>
                  <a:lnTo>
                    <a:pt x="1468" y="0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96;p61">
              <a:extLst>
                <a:ext uri="{FF2B5EF4-FFF2-40B4-BE49-F238E27FC236}">
                  <a16:creationId xmlns:a16="http://schemas.microsoft.com/office/drawing/2014/main" id="{522860F8-09A9-9E41-8AF1-9115A87E137D}"/>
                </a:ext>
              </a:extLst>
            </p:cNvPr>
            <p:cNvSpPr/>
            <p:nvPr/>
          </p:nvSpPr>
          <p:spPr>
            <a:xfrm>
              <a:off x="5056275" y="4370225"/>
              <a:ext cx="42550" cy="40075"/>
            </a:xfrm>
            <a:custGeom>
              <a:avLst/>
              <a:gdLst/>
              <a:ahLst/>
              <a:cxnLst/>
              <a:rect l="l" t="t" r="r" b="b"/>
              <a:pathLst>
                <a:path w="1702" h="1603" extrusionOk="0">
                  <a:moveTo>
                    <a:pt x="1" y="1602"/>
                  </a:moveTo>
                  <a:lnTo>
                    <a:pt x="1702" y="1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97;p61">
              <a:extLst>
                <a:ext uri="{FF2B5EF4-FFF2-40B4-BE49-F238E27FC236}">
                  <a16:creationId xmlns:a16="http://schemas.microsoft.com/office/drawing/2014/main" id="{522A2E83-02D5-2247-A153-74108AE956BB}"/>
                </a:ext>
              </a:extLst>
            </p:cNvPr>
            <p:cNvSpPr/>
            <p:nvPr/>
          </p:nvSpPr>
          <p:spPr>
            <a:xfrm>
              <a:off x="5056275" y="4370225"/>
              <a:ext cx="42550" cy="40075"/>
            </a:xfrm>
            <a:custGeom>
              <a:avLst/>
              <a:gdLst/>
              <a:ahLst/>
              <a:cxnLst/>
              <a:rect l="l" t="t" r="r" b="b"/>
              <a:pathLst>
                <a:path w="1702" h="1603" fill="none" extrusionOk="0">
                  <a:moveTo>
                    <a:pt x="1" y="1602"/>
                  </a:moveTo>
                  <a:lnTo>
                    <a:pt x="1702" y="1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98;p61">
              <a:extLst>
                <a:ext uri="{FF2B5EF4-FFF2-40B4-BE49-F238E27FC236}">
                  <a16:creationId xmlns:a16="http://schemas.microsoft.com/office/drawing/2014/main" id="{9DC547B3-7ADF-3148-966E-1EC1579905C3}"/>
                </a:ext>
              </a:extLst>
            </p:cNvPr>
            <p:cNvSpPr/>
            <p:nvPr/>
          </p:nvSpPr>
          <p:spPr>
            <a:xfrm>
              <a:off x="5027925" y="4342725"/>
              <a:ext cx="48400" cy="33375"/>
            </a:xfrm>
            <a:custGeom>
              <a:avLst/>
              <a:gdLst/>
              <a:ahLst/>
              <a:cxnLst/>
              <a:rect l="l" t="t" r="r" b="b"/>
              <a:pathLst>
                <a:path w="1936" h="1335" extrusionOk="0">
                  <a:moveTo>
                    <a:pt x="1" y="1334"/>
                  </a:moveTo>
                  <a:lnTo>
                    <a:pt x="1935" y="0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99;p61">
              <a:extLst>
                <a:ext uri="{FF2B5EF4-FFF2-40B4-BE49-F238E27FC236}">
                  <a16:creationId xmlns:a16="http://schemas.microsoft.com/office/drawing/2014/main" id="{5D536936-6C83-1449-BA52-054B5D41F62D}"/>
                </a:ext>
              </a:extLst>
            </p:cNvPr>
            <p:cNvSpPr/>
            <p:nvPr/>
          </p:nvSpPr>
          <p:spPr>
            <a:xfrm>
              <a:off x="5027925" y="4342725"/>
              <a:ext cx="48400" cy="33375"/>
            </a:xfrm>
            <a:custGeom>
              <a:avLst/>
              <a:gdLst/>
              <a:ahLst/>
              <a:cxnLst/>
              <a:rect l="l" t="t" r="r" b="b"/>
              <a:pathLst>
                <a:path w="1936" h="1335" fill="none" extrusionOk="0">
                  <a:moveTo>
                    <a:pt x="1" y="1334"/>
                  </a:moveTo>
                  <a:lnTo>
                    <a:pt x="1935" y="0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800;p61">
              <a:extLst>
                <a:ext uri="{FF2B5EF4-FFF2-40B4-BE49-F238E27FC236}">
                  <a16:creationId xmlns:a16="http://schemas.microsoft.com/office/drawing/2014/main" id="{299DA591-7AAB-E347-ABCB-FE2693F96D1D}"/>
                </a:ext>
              </a:extLst>
            </p:cNvPr>
            <p:cNvSpPr/>
            <p:nvPr/>
          </p:nvSpPr>
          <p:spPr>
            <a:xfrm>
              <a:off x="5005400" y="4312700"/>
              <a:ext cx="53400" cy="25050"/>
            </a:xfrm>
            <a:custGeom>
              <a:avLst/>
              <a:gdLst/>
              <a:ahLst/>
              <a:cxnLst/>
              <a:rect l="l" t="t" r="r" b="b"/>
              <a:pathLst>
                <a:path w="2136" h="1002" extrusionOk="0">
                  <a:moveTo>
                    <a:pt x="1" y="1001"/>
                  </a:moveTo>
                  <a:lnTo>
                    <a:pt x="2136" y="0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801;p61">
              <a:extLst>
                <a:ext uri="{FF2B5EF4-FFF2-40B4-BE49-F238E27FC236}">
                  <a16:creationId xmlns:a16="http://schemas.microsoft.com/office/drawing/2014/main" id="{20E2F3AB-A027-4F47-B878-C3E1C28BC84F}"/>
                </a:ext>
              </a:extLst>
            </p:cNvPr>
            <p:cNvSpPr/>
            <p:nvPr/>
          </p:nvSpPr>
          <p:spPr>
            <a:xfrm>
              <a:off x="5005400" y="4312700"/>
              <a:ext cx="53400" cy="25050"/>
            </a:xfrm>
            <a:custGeom>
              <a:avLst/>
              <a:gdLst/>
              <a:ahLst/>
              <a:cxnLst/>
              <a:rect l="l" t="t" r="r" b="b"/>
              <a:pathLst>
                <a:path w="2136" h="1002" fill="none" extrusionOk="0">
                  <a:moveTo>
                    <a:pt x="1" y="1001"/>
                  </a:moveTo>
                  <a:lnTo>
                    <a:pt x="2136" y="0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802;p61">
              <a:extLst>
                <a:ext uri="{FF2B5EF4-FFF2-40B4-BE49-F238E27FC236}">
                  <a16:creationId xmlns:a16="http://schemas.microsoft.com/office/drawing/2014/main" id="{DDF391FC-236E-914F-83F9-05A5FFAE5B8F}"/>
                </a:ext>
              </a:extLst>
            </p:cNvPr>
            <p:cNvSpPr/>
            <p:nvPr/>
          </p:nvSpPr>
          <p:spPr>
            <a:xfrm>
              <a:off x="4989575" y="4279350"/>
              <a:ext cx="56725" cy="15850"/>
            </a:xfrm>
            <a:custGeom>
              <a:avLst/>
              <a:gdLst/>
              <a:ahLst/>
              <a:cxnLst/>
              <a:rect l="l" t="t" r="r" b="b"/>
              <a:pathLst>
                <a:path w="2269" h="634" extrusionOk="0">
                  <a:moveTo>
                    <a:pt x="0" y="634"/>
                  </a:moveTo>
                  <a:lnTo>
                    <a:pt x="2268" y="0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03;p61">
              <a:extLst>
                <a:ext uri="{FF2B5EF4-FFF2-40B4-BE49-F238E27FC236}">
                  <a16:creationId xmlns:a16="http://schemas.microsoft.com/office/drawing/2014/main" id="{AD344535-3E8C-BD48-963C-0F858388B111}"/>
                </a:ext>
              </a:extLst>
            </p:cNvPr>
            <p:cNvSpPr/>
            <p:nvPr/>
          </p:nvSpPr>
          <p:spPr>
            <a:xfrm>
              <a:off x="4989575" y="4279350"/>
              <a:ext cx="56725" cy="15850"/>
            </a:xfrm>
            <a:custGeom>
              <a:avLst/>
              <a:gdLst/>
              <a:ahLst/>
              <a:cxnLst/>
              <a:rect l="l" t="t" r="r" b="b"/>
              <a:pathLst>
                <a:path w="2269" h="634" fill="none" extrusionOk="0">
                  <a:moveTo>
                    <a:pt x="0" y="634"/>
                  </a:moveTo>
                  <a:lnTo>
                    <a:pt x="2268" y="0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804;p61">
              <a:extLst>
                <a:ext uri="{FF2B5EF4-FFF2-40B4-BE49-F238E27FC236}">
                  <a16:creationId xmlns:a16="http://schemas.microsoft.com/office/drawing/2014/main" id="{1433FFE1-8198-7B4F-B475-9504A0931274}"/>
                </a:ext>
              </a:extLst>
            </p:cNvPr>
            <p:cNvSpPr/>
            <p:nvPr/>
          </p:nvSpPr>
          <p:spPr>
            <a:xfrm>
              <a:off x="4982050" y="4245150"/>
              <a:ext cx="58400" cy="5850"/>
            </a:xfrm>
            <a:custGeom>
              <a:avLst/>
              <a:gdLst/>
              <a:ahLst/>
              <a:cxnLst/>
              <a:rect l="l" t="t" r="r" b="b"/>
              <a:pathLst>
                <a:path w="2336" h="234" extrusionOk="0">
                  <a:moveTo>
                    <a:pt x="1" y="234"/>
                  </a:moveTo>
                  <a:lnTo>
                    <a:pt x="2336" y="0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805;p61">
              <a:extLst>
                <a:ext uri="{FF2B5EF4-FFF2-40B4-BE49-F238E27FC236}">
                  <a16:creationId xmlns:a16="http://schemas.microsoft.com/office/drawing/2014/main" id="{981EA115-3F67-2248-8E7C-8E6A759CAC52}"/>
                </a:ext>
              </a:extLst>
            </p:cNvPr>
            <p:cNvSpPr/>
            <p:nvPr/>
          </p:nvSpPr>
          <p:spPr>
            <a:xfrm>
              <a:off x="4982050" y="4245150"/>
              <a:ext cx="58400" cy="5850"/>
            </a:xfrm>
            <a:custGeom>
              <a:avLst/>
              <a:gdLst/>
              <a:ahLst/>
              <a:cxnLst/>
              <a:rect l="l" t="t" r="r" b="b"/>
              <a:pathLst>
                <a:path w="2336" h="234" fill="none" extrusionOk="0">
                  <a:moveTo>
                    <a:pt x="1" y="234"/>
                  </a:moveTo>
                  <a:lnTo>
                    <a:pt x="2336" y="0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806;p61">
              <a:extLst>
                <a:ext uri="{FF2B5EF4-FFF2-40B4-BE49-F238E27FC236}">
                  <a16:creationId xmlns:a16="http://schemas.microsoft.com/office/drawing/2014/main" id="{9516CAC4-B2AF-FE46-8A1F-F77B91496A91}"/>
                </a:ext>
              </a:extLst>
            </p:cNvPr>
            <p:cNvSpPr/>
            <p:nvPr/>
          </p:nvSpPr>
          <p:spPr>
            <a:xfrm>
              <a:off x="4981225" y="4205950"/>
              <a:ext cx="59225" cy="5025"/>
            </a:xfrm>
            <a:custGeom>
              <a:avLst/>
              <a:gdLst/>
              <a:ahLst/>
              <a:cxnLst/>
              <a:rect l="l" t="t" r="r" b="b"/>
              <a:pathLst>
                <a:path w="2369" h="201" extrusionOk="0">
                  <a:moveTo>
                    <a:pt x="1" y="1"/>
                  </a:moveTo>
                  <a:lnTo>
                    <a:pt x="2369" y="201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07;p61">
              <a:extLst>
                <a:ext uri="{FF2B5EF4-FFF2-40B4-BE49-F238E27FC236}">
                  <a16:creationId xmlns:a16="http://schemas.microsoft.com/office/drawing/2014/main" id="{BB905BF1-36EF-9244-BE15-0E999850000B}"/>
                </a:ext>
              </a:extLst>
            </p:cNvPr>
            <p:cNvSpPr/>
            <p:nvPr/>
          </p:nvSpPr>
          <p:spPr>
            <a:xfrm>
              <a:off x="4981225" y="4205950"/>
              <a:ext cx="59225" cy="5025"/>
            </a:xfrm>
            <a:custGeom>
              <a:avLst/>
              <a:gdLst/>
              <a:ahLst/>
              <a:cxnLst/>
              <a:rect l="l" t="t" r="r" b="b"/>
              <a:pathLst>
                <a:path w="2369" h="201" fill="none" extrusionOk="0">
                  <a:moveTo>
                    <a:pt x="1" y="1"/>
                  </a:moveTo>
                  <a:lnTo>
                    <a:pt x="2369" y="201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08;p61">
              <a:extLst>
                <a:ext uri="{FF2B5EF4-FFF2-40B4-BE49-F238E27FC236}">
                  <a16:creationId xmlns:a16="http://schemas.microsoft.com/office/drawing/2014/main" id="{5C1914EC-1C4B-0E44-A524-97D5FCC9859C}"/>
                </a:ext>
              </a:extLst>
            </p:cNvPr>
            <p:cNvSpPr/>
            <p:nvPr/>
          </p:nvSpPr>
          <p:spPr>
            <a:xfrm>
              <a:off x="4988725" y="4161750"/>
              <a:ext cx="56750" cy="14200"/>
            </a:xfrm>
            <a:custGeom>
              <a:avLst/>
              <a:gdLst/>
              <a:ahLst/>
              <a:cxnLst/>
              <a:rect l="l" t="t" r="r" b="b"/>
              <a:pathLst>
                <a:path w="2270" h="568" extrusionOk="0">
                  <a:moveTo>
                    <a:pt x="1" y="1"/>
                  </a:moveTo>
                  <a:lnTo>
                    <a:pt x="2269" y="568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09;p61">
              <a:extLst>
                <a:ext uri="{FF2B5EF4-FFF2-40B4-BE49-F238E27FC236}">
                  <a16:creationId xmlns:a16="http://schemas.microsoft.com/office/drawing/2014/main" id="{8C0EC165-D51C-8E4F-BD7E-E0166ED41164}"/>
                </a:ext>
              </a:extLst>
            </p:cNvPr>
            <p:cNvSpPr/>
            <p:nvPr/>
          </p:nvSpPr>
          <p:spPr>
            <a:xfrm>
              <a:off x="4988725" y="4161750"/>
              <a:ext cx="56750" cy="14200"/>
            </a:xfrm>
            <a:custGeom>
              <a:avLst/>
              <a:gdLst/>
              <a:ahLst/>
              <a:cxnLst/>
              <a:rect l="l" t="t" r="r" b="b"/>
              <a:pathLst>
                <a:path w="2270" h="568" fill="none" extrusionOk="0">
                  <a:moveTo>
                    <a:pt x="1" y="1"/>
                  </a:moveTo>
                  <a:lnTo>
                    <a:pt x="2269" y="568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10;p61">
              <a:extLst>
                <a:ext uri="{FF2B5EF4-FFF2-40B4-BE49-F238E27FC236}">
                  <a16:creationId xmlns:a16="http://schemas.microsoft.com/office/drawing/2014/main" id="{8EBC7546-59D7-5D4F-BE6C-E918750DBB06}"/>
                </a:ext>
              </a:extLst>
            </p:cNvPr>
            <p:cNvSpPr/>
            <p:nvPr/>
          </p:nvSpPr>
          <p:spPr>
            <a:xfrm>
              <a:off x="5002900" y="4120050"/>
              <a:ext cx="54250" cy="22550"/>
            </a:xfrm>
            <a:custGeom>
              <a:avLst/>
              <a:gdLst/>
              <a:ahLst/>
              <a:cxnLst/>
              <a:rect l="l" t="t" r="r" b="b"/>
              <a:pathLst>
                <a:path w="2170" h="902" extrusionOk="0">
                  <a:moveTo>
                    <a:pt x="1" y="1"/>
                  </a:moveTo>
                  <a:lnTo>
                    <a:pt x="2169" y="901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11;p61">
              <a:extLst>
                <a:ext uri="{FF2B5EF4-FFF2-40B4-BE49-F238E27FC236}">
                  <a16:creationId xmlns:a16="http://schemas.microsoft.com/office/drawing/2014/main" id="{AA7F9288-D3E6-F749-8284-F78A8CF8CE56}"/>
                </a:ext>
              </a:extLst>
            </p:cNvPr>
            <p:cNvSpPr/>
            <p:nvPr/>
          </p:nvSpPr>
          <p:spPr>
            <a:xfrm>
              <a:off x="5002900" y="4120050"/>
              <a:ext cx="54250" cy="22550"/>
            </a:xfrm>
            <a:custGeom>
              <a:avLst/>
              <a:gdLst/>
              <a:ahLst/>
              <a:cxnLst/>
              <a:rect l="l" t="t" r="r" b="b"/>
              <a:pathLst>
                <a:path w="2170" h="902" fill="none" extrusionOk="0">
                  <a:moveTo>
                    <a:pt x="1" y="1"/>
                  </a:moveTo>
                  <a:lnTo>
                    <a:pt x="2169" y="901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12;p61">
              <a:extLst>
                <a:ext uri="{FF2B5EF4-FFF2-40B4-BE49-F238E27FC236}">
                  <a16:creationId xmlns:a16="http://schemas.microsoft.com/office/drawing/2014/main" id="{ED538534-3972-8644-9236-8EFEC6397470}"/>
                </a:ext>
              </a:extLst>
            </p:cNvPr>
            <p:cNvSpPr/>
            <p:nvPr/>
          </p:nvSpPr>
          <p:spPr>
            <a:xfrm>
              <a:off x="5022925" y="4080025"/>
              <a:ext cx="50050" cy="30875"/>
            </a:xfrm>
            <a:custGeom>
              <a:avLst/>
              <a:gdLst/>
              <a:ahLst/>
              <a:cxnLst/>
              <a:rect l="l" t="t" r="r" b="b"/>
              <a:pathLst>
                <a:path w="2002" h="1235" extrusionOk="0">
                  <a:moveTo>
                    <a:pt x="0" y="1"/>
                  </a:moveTo>
                  <a:lnTo>
                    <a:pt x="2002" y="1235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13;p61">
              <a:extLst>
                <a:ext uri="{FF2B5EF4-FFF2-40B4-BE49-F238E27FC236}">
                  <a16:creationId xmlns:a16="http://schemas.microsoft.com/office/drawing/2014/main" id="{5EEEAF5D-612C-C64E-9D25-1ABBD4787B81}"/>
                </a:ext>
              </a:extLst>
            </p:cNvPr>
            <p:cNvSpPr/>
            <p:nvPr/>
          </p:nvSpPr>
          <p:spPr>
            <a:xfrm>
              <a:off x="5022925" y="4080025"/>
              <a:ext cx="50050" cy="30875"/>
            </a:xfrm>
            <a:custGeom>
              <a:avLst/>
              <a:gdLst/>
              <a:ahLst/>
              <a:cxnLst/>
              <a:rect l="l" t="t" r="r" b="b"/>
              <a:pathLst>
                <a:path w="2002" h="1235" fill="none" extrusionOk="0">
                  <a:moveTo>
                    <a:pt x="0" y="1"/>
                  </a:moveTo>
                  <a:lnTo>
                    <a:pt x="2002" y="1235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14;p61">
              <a:extLst>
                <a:ext uri="{FF2B5EF4-FFF2-40B4-BE49-F238E27FC236}">
                  <a16:creationId xmlns:a16="http://schemas.microsoft.com/office/drawing/2014/main" id="{5F2F36AC-1B0D-8446-9D48-78C5C7CE1386}"/>
                </a:ext>
              </a:extLst>
            </p:cNvPr>
            <p:cNvSpPr/>
            <p:nvPr/>
          </p:nvSpPr>
          <p:spPr>
            <a:xfrm>
              <a:off x="5047950" y="4045000"/>
              <a:ext cx="45875" cy="36725"/>
            </a:xfrm>
            <a:custGeom>
              <a:avLst/>
              <a:gdLst/>
              <a:ahLst/>
              <a:cxnLst/>
              <a:rect l="l" t="t" r="r" b="b"/>
              <a:pathLst>
                <a:path w="1835" h="1469" extrusionOk="0">
                  <a:moveTo>
                    <a:pt x="0" y="1"/>
                  </a:moveTo>
                  <a:lnTo>
                    <a:pt x="1835" y="1468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15;p61">
              <a:extLst>
                <a:ext uri="{FF2B5EF4-FFF2-40B4-BE49-F238E27FC236}">
                  <a16:creationId xmlns:a16="http://schemas.microsoft.com/office/drawing/2014/main" id="{D5073165-18BA-5E4B-9F16-A46384D7D3BD}"/>
                </a:ext>
              </a:extLst>
            </p:cNvPr>
            <p:cNvSpPr/>
            <p:nvPr/>
          </p:nvSpPr>
          <p:spPr>
            <a:xfrm>
              <a:off x="5047950" y="4045000"/>
              <a:ext cx="45875" cy="36725"/>
            </a:xfrm>
            <a:custGeom>
              <a:avLst/>
              <a:gdLst/>
              <a:ahLst/>
              <a:cxnLst/>
              <a:rect l="l" t="t" r="r" b="b"/>
              <a:pathLst>
                <a:path w="1835" h="1469" fill="none" extrusionOk="0">
                  <a:moveTo>
                    <a:pt x="0" y="1"/>
                  </a:moveTo>
                  <a:lnTo>
                    <a:pt x="1835" y="1468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16;p61">
              <a:extLst>
                <a:ext uri="{FF2B5EF4-FFF2-40B4-BE49-F238E27FC236}">
                  <a16:creationId xmlns:a16="http://schemas.microsoft.com/office/drawing/2014/main" id="{839C929D-5B08-1A4A-B224-9F61A283BEB9}"/>
                </a:ext>
              </a:extLst>
            </p:cNvPr>
            <p:cNvSpPr/>
            <p:nvPr/>
          </p:nvSpPr>
          <p:spPr>
            <a:xfrm>
              <a:off x="5077125" y="4012475"/>
              <a:ext cx="41725" cy="41725"/>
            </a:xfrm>
            <a:custGeom>
              <a:avLst/>
              <a:gdLst/>
              <a:ahLst/>
              <a:cxnLst/>
              <a:rect l="l" t="t" r="r" b="b"/>
              <a:pathLst>
                <a:path w="1669" h="1669" extrusionOk="0">
                  <a:moveTo>
                    <a:pt x="1" y="1"/>
                  </a:moveTo>
                  <a:lnTo>
                    <a:pt x="1669" y="1669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817;p61">
              <a:extLst>
                <a:ext uri="{FF2B5EF4-FFF2-40B4-BE49-F238E27FC236}">
                  <a16:creationId xmlns:a16="http://schemas.microsoft.com/office/drawing/2014/main" id="{8C1BA34C-9EE7-9B4C-A36B-763B9392E1CB}"/>
                </a:ext>
              </a:extLst>
            </p:cNvPr>
            <p:cNvSpPr/>
            <p:nvPr/>
          </p:nvSpPr>
          <p:spPr>
            <a:xfrm>
              <a:off x="5077125" y="4012475"/>
              <a:ext cx="41725" cy="41725"/>
            </a:xfrm>
            <a:custGeom>
              <a:avLst/>
              <a:gdLst/>
              <a:ahLst/>
              <a:cxnLst/>
              <a:rect l="l" t="t" r="r" b="b"/>
              <a:pathLst>
                <a:path w="1669" h="1669" fill="none" extrusionOk="0">
                  <a:moveTo>
                    <a:pt x="1" y="1"/>
                  </a:moveTo>
                  <a:lnTo>
                    <a:pt x="1669" y="1669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818;p61">
              <a:extLst>
                <a:ext uri="{FF2B5EF4-FFF2-40B4-BE49-F238E27FC236}">
                  <a16:creationId xmlns:a16="http://schemas.microsoft.com/office/drawing/2014/main" id="{96CE1EB6-E7BD-DB45-AB83-14EA08DDA0EA}"/>
                </a:ext>
              </a:extLst>
            </p:cNvPr>
            <p:cNvSpPr/>
            <p:nvPr/>
          </p:nvSpPr>
          <p:spPr>
            <a:xfrm>
              <a:off x="5109650" y="3984125"/>
              <a:ext cx="36725" cy="45900"/>
            </a:xfrm>
            <a:custGeom>
              <a:avLst/>
              <a:gdLst/>
              <a:ahLst/>
              <a:cxnLst/>
              <a:rect l="l" t="t" r="r" b="b"/>
              <a:pathLst>
                <a:path w="1469" h="1836" extrusionOk="0">
                  <a:moveTo>
                    <a:pt x="1" y="1"/>
                  </a:moveTo>
                  <a:lnTo>
                    <a:pt x="1468" y="1835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819;p61">
              <a:extLst>
                <a:ext uri="{FF2B5EF4-FFF2-40B4-BE49-F238E27FC236}">
                  <a16:creationId xmlns:a16="http://schemas.microsoft.com/office/drawing/2014/main" id="{113E9141-A823-2D4C-8B8B-CAC77FF81890}"/>
                </a:ext>
              </a:extLst>
            </p:cNvPr>
            <p:cNvSpPr/>
            <p:nvPr/>
          </p:nvSpPr>
          <p:spPr>
            <a:xfrm>
              <a:off x="5109650" y="3984125"/>
              <a:ext cx="36725" cy="45900"/>
            </a:xfrm>
            <a:custGeom>
              <a:avLst/>
              <a:gdLst/>
              <a:ahLst/>
              <a:cxnLst/>
              <a:rect l="l" t="t" r="r" b="b"/>
              <a:pathLst>
                <a:path w="1469" h="1836" fill="none" extrusionOk="0">
                  <a:moveTo>
                    <a:pt x="1" y="1"/>
                  </a:moveTo>
                  <a:lnTo>
                    <a:pt x="1468" y="1835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820;p61">
              <a:extLst>
                <a:ext uri="{FF2B5EF4-FFF2-40B4-BE49-F238E27FC236}">
                  <a16:creationId xmlns:a16="http://schemas.microsoft.com/office/drawing/2014/main" id="{8199D5E1-4A08-1845-A1F3-B76BA1DAD10B}"/>
                </a:ext>
              </a:extLst>
            </p:cNvPr>
            <p:cNvSpPr/>
            <p:nvPr/>
          </p:nvSpPr>
          <p:spPr>
            <a:xfrm>
              <a:off x="5143850" y="3959100"/>
              <a:ext cx="32550" cy="49225"/>
            </a:xfrm>
            <a:custGeom>
              <a:avLst/>
              <a:gdLst/>
              <a:ahLst/>
              <a:cxnLst/>
              <a:rect l="l" t="t" r="r" b="b"/>
              <a:pathLst>
                <a:path w="1302" h="1969" extrusionOk="0">
                  <a:moveTo>
                    <a:pt x="0" y="1"/>
                  </a:moveTo>
                  <a:lnTo>
                    <a:pt x="1301" y="1969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821;p61">
              <a:extLst>
                <a:ext uri="{FF2B5EF4-FFF2-40B4-BE49-F238E27FC236}">
                  <a16:creationId xmlns:a16="http://schemas.microsoft.com/office/drawing/2014/main" id="{D49ECAE6-BD29-6544-A178-ACCB2B3A8D21}"/>
                </a:ext>
              </a:extLst>
            </p:cNvPr>
            <p:cNvSpPr/>
            <p:nvPr/>
          </p:nvSpPr>
          <p:spPr>
            <a:xfrm>
              <a:off x="5143850" y="3959100"/>
              <a:ext cx="32550" cy="49225"/>
            </a:xfrm>
            <a:custGeom>
              <a:avLst/>
              <a:gdLst/>
              <a:ahLst/>
              <a:cxnLst/>
              <a:rect l="l" t="t" r="r" b="b"/>
              <a:pathLst>
                <a:path w="1302" h="1969" fill="none" extrusionOk="0">
                  <a:moveTo>
                    <a:pt x="0" y="1"/>
                  </a:moveTo>
                  <a:lnTo>
                    <a:pt x="1301" y="1969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822;p61">
              <a:extLst>
                <a:ext uri="{FF2B5EF4-FFF2-40B4-BE49-F238E27FC236}">
                  <a16:creationId xmlns:a16="http://schemas.microsoft.com/office/drawing/2014/main" id="{7B4FCF6A-EFFF-A74A-86D5-8E14ADB03FDE}"/>
                </a:ext>
              </a:extLst>
            </p:cNvPr>
            <p:cNvSpPr/>
            <p:nvPr/>
          </p:nvSpPr>
          <p:spPr>
            <a:xfrm>
              <a:off x="5186375" y="3899075"/>
              <a:ext cx="56725" cy="14200"/>
            </a:xfrm>
            <a:custGeom>
              <a:avLst/>
              <a:gdLst/>
              <a:ahLst/>
              <a:cxnLst/>
              <a:rect l="l" t="t" r="r" b="b"/>
              <a:pathLst>
                <a:path w="2269" h="568" extrusionOk="0">
                  <a:moveTo>
                    <a:pt x="0" y="0"/>
                  </a:moveTo>
                  <a:lnTo>
                    <a:pt x="2269" y="567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823;p61">
              <a:extLst>
                <a:ext uri="{FF2B5EF4-FFF2-40B4-BE49-F238E27FC236}">
                  <a16:creationId xmlns:a16="http://schemas.microsoft.com/office/drawing/2014/main" id="{AAA9509F-3A76-FF47-9D62-486E0D0E2709}"/>
                </a:ext>
              </a:extLst>
            </p:cNvPr>
            <p:cNvSpPr/>
            <p:nvPr/>
          </p:nvSpPr>
          <p:spPr>
            <a:xfrm>
              <a:off x="5186375" y="3899075"/>
              <a:ext cx="56725" cy="14200"/>
            </a:xfrm>
            <a:custGeom>
              <a:avLst/>
              <a:gdLst/>
              <a:ahLst/>
              <a:cxnLst/>
              <a:rect l="l" t="t" r="r" b="b"/>
              <a:pathLst>
                <a:path w="2269" h="568" fill="none" extrusionOk="0">
                  <a:moveTo>
                    <a:pt x="0" y="0"/>
                  </a:moveTo>
                  <a:lnTo>
                    <a:pt x="2269" y="567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824;p61">
              <a:extLst>
                <a:ext uri="{FF2B5EF4-FFF2-40B4-BE49-F238E27FC236}">
                  <a16:creationId xmlns:a16="http://schemas.microsoft.com/office/drawing/2014/main" id="{7554D479-9CE9-1F48-8000-0885C3A5DB9A}"/>
                </a:ext>
              </a:extLst>
            </p:cNvPr>
            <p:cNvSpPr/>
            <p:nvPr/>
          </p:nvSpPr>
          <p:spPr>
            <a:xfrm>
              <a:off x="5198050" y="3858200"/>
              <a:ext cx="55900" cy="19200"/>
            </a:xfrm>
            <a:custGeom>
              <a:avLst/>
              <a:gdLst/>
              <a:ahLst/>
              <a:cxnLst/>
              <a:rect l="l" t="t" r="r" b="b"/>
              <a:pathLst>
                <a:path w="2236" h="768" extrusionOk="0">
                  <a:moveTo>
                    <a:pt x="0" y="1"/>
                  </a:moveTo>
                  <a:lnTo>
                    <a:pt x="2235" y="768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825;p61">
              <a:extLst>
                <a:ext uri="{FF2B5EF4-FFF2-40B4-BE49-F238E27FC236}">
                  <a16:creationId xmlns:a16="http://schemas.microsoft.com/office/drawing/2014/main" id="{E934F6D8-5559-BA4D-B0EB-8BAA746FFE06}"/>
                </a:ext>
              </a:extLst>
            </p:cNvPr>
            <p:cNvSpPr/>
            <p:nvPr/>
          </p:nvSpPr>
          <p:spPr>
            <a:xfrm>
              <a:off x="5198050" y="3858200"/>
              <a:ext cx="55900" cy="19200"/>
            </a:xfrm>
            <a:custGeom>
              <a:avLst/>
              <a:gdLst/>
              <a:ahLst/>
              <a:cxnLst/>
              <a:rect l="l" t="t" r="r" b="b"/>
              <a:pathLst>
                <a:path w="2236" h="768" fill="none" extrusionOk="0">
                  <a:moveTo>
                    <a:pt x="0" y="1"/>
                  </a:moveTo>
                  <a:lnTo>
                    <a:pt x="2235" y="768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826;p61">
              <a:extLst>
                <a:ext uri="{FF2B5EF4-FFF2-40B4-BE49-F238E27FC236}">
                  <a16:creationId xmlns:a16="http://schemas.microsoft.com/office/drawing/2014/main" id="{AC151704-6C2F-7843-8748-FBA0D1983715}"/>
                </a:ext>
              </a:extLst>
            </p:cNvPr>
            <p:cNvSpPr/>
            <p:nvPr/>
          </p:nvSpPr>
          <p:spPr>
            <a:xfrm>
              <a:off x="5213900" y="3818175"/>
              <a:ext cx="53400" cy="25050"/>
            </a:xfrm>
            <a:custGeom>
              <a:avLst/>
              <a:gdLst/>
              <a:ahLst/>
              <a:cxnLst/>
              <a:rect l="l" t="t" r="r" b="b"/>
              <a:pathLst>
                <a:path w="2136" h="1002" extrusionOk="0">
                  <a:moveTo>
                    <a:pt x="0" y="1"/>
                  </a:moveTo>
                  <a:lnTo>
                    <a:pt x="2135" y="1001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827;p61">
              <a:extLst>
                <a:ext uri="{FF2B5EF4-FFF2-40B4-BE49-F238E27FC236}">
                  <a16:creationId xmlns:a16="http://schemas.microsoft.com/office/drawing/2014/main" id="{A4140C06-E476-E14D-9F31-BE05FBFAEF3C}"/>
                </a:ext>
              </a:extLst>
            </p:cNvPr>
            <p:cNvSpPr/>
            <p:nvPr/>
          </p:nvSpPr>
          <p:spPr>
            <a:xfrm>
              <a:off x="5213900" y="3818175"/>
              <a:ext cx="53400" cy="25050"/>
            </a:xfrm>
            <a:custGeom>
              <a:avLst/>
              <a:gdLst/>
              <a:ahLst/>
              <a:cxnLst/>
              <a:rect l="l" t="t" r="r" b="b"/>
              <a:pathLst>
                <a:path w="2136" h="1002" fill="none" extrusionOk="0">
                  <a:moveTo>
                    <a:pt x="0" y="1"/>
                  </a:moveTo>
                  <a:lnTo>
                    <a:pt x="2135" y="1001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828;p61">
              <a:extLst>
                <a:ext uri="{FF2B5EF4-FFF2-40B4-BE49-F238E27FC236}">
                  <a16:creationId xmlns:a16="http://schemas.microsoft.com/office/drawing/2014/main" id="{9BF801D1-6511-B047-8C8B-BB184A168826}"/>
                </a:ext>
              </a:extLst>
            </p:cNvPr>
            <p:cNvSpPr/>
            <p:nvPr/>
          </p:nvSpPr>
          <p:spPr>
            <a:xfrm>
              <a:off x="5234750" y="3779825"/>
              <a:ext cx="50050" cy="30875"/>
            </a:xfrm>
            <a:custGeom>
              <a:avLst/>
              <a:gdLst/>
              <a:ahLst/>
              <a:cxnLst/>
              <a:rect l="l" t="t" r="r" b="b"/>
              <a:pathLst>
                <a:path w="2002" h="1235" extrusionOk="0">
                  <a:moveTo>
                    <a:pt x="0" y="0"/>
                  </a:moveTo>
                  <a:lnTo>
                    <a:pt x="2002" y="1234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829;p61">
              <a:extLst>
                <a:ext uri="{FF2B5EF4-FFF2-40B4-BE49-F238E27FC236}">
                  <a16:creationId xmlns:a16="http://schemas.microsoft.com/office/drawing/2014/main" id="{808B0455-5054-FD41-A4D3-267D04D5BD6B}"/>
                </a:ext>
              </a:extLst>
            </p:cNvPr>
            <p:cNvSpPr/>
            <p:nvPr/>
          </p:nvSpPr>
          <p:spPr>
            <a:xfrm>
              <a:off x="5234750" y="3779825"/>
              <a:ext cx="50050" cy="30875"/>
            </a:xfrm>
            <a:custGeom>
              <a:avLst/>
              <a:gdLst/>
              <a:ahLst/>
              <a:cxnLst/>
              <a:rect l="l" t="t" r="r" b="b"/>
              <a:pathLst>
                <a:path w="2002" h="1235" fill="none" extrusionOk="0">
                  <a:moveTo>
                    <a:pt x="0" y="0"/>
                  </a:moveTo>
                  <a:lnTo>
                    <a:pt x="2002" y="1234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30;p61">
              <a:extLst>
                <a:ext uri="{FF2B5EF4-FFF2-40B4-BE49-F238E27FC236}">
                  <a16:creationId xmlns:a16="http://schemas.microsoft.com/office/drawing/2014/main" id="{16548566-F4BD-7442-B481-AC55DCC7FBD8}"/>
                </a:ext>
              </a:extLst>
            </p:cNvPr>
            <p:cNvSpPr/>
            <p:nvPr/>
          </p:nvSpPr>
          <p:spPr>
            <a:xfrm>
              <a:off x="5259750" y="3744800"/>
              <a:ext cx="45900" cy="36700"/>
            </a:xfrm>
            <a:custGeom>
              <a:avLst/>
              <a:gdLst/>
              <a:ahLst/>
              <a:cxnLst/>
              <a:rect l="l" t="t" r="r" b="b"/>
              <a:pathLst>
                <a:path w="1836" h="1468" extrusionOk="0">
                  <a:moveTo>
                    <a:pt x="1" y="0"/>
                  </a:moveTo>
                  <a:lnTo>
                    <a:pt x="1836" y="1468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31;p61">
              <a:extLst>
                <a:ext uri="{FF2B5EF4-FFF2-40B4-BE49-F238E27FC236}">
                  <a16:creationId xmlns:a16="http://schemas.microsoft.com/office/drawing/2014/main" id="{4B532C85-03A7-314E-A1A3-744C6FC2F7C9}"/>
                </a:ext>
              </a:extLst>
            </p:cNvPr>
            <p:cNvSpPr/>
            <p:nvPr/>
          </p:nvSpPr>
          <p:spPr>
            <a:xfrm>
              <a:off x="5259750" y="3744800"/>
              <a:ext cx="45900" cy="36700"/>
            </a:xfrm>
            <a:custGeom>
              <a:avLst/>
              <a:gdLst/>
              <a:ahLst/>
              <a:cxnLst/>
              <a:rect l="l" t="t" r="r" b="b"/>
              <a:pathLst>
                <a:path w="1836" h="1468" fill="none" extrusionOk="0">
                  <a:moveTo>
                    <a:pt x="1" y="0"/>
                  </a:moveTo>
                  <a:lnTo>
                    <a:pt x="1836" y="1468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32;p61">
              <a:extLst>
                <a:ext uri="{FF2B5EF4-FFF2-40B4-BE49-F238E27FC236}">
                  <a16:creationId xmlns:a16="http://schemas.microsoft.com/office/drawing/2014/main" id="{A114B126-1179-B344-80E7-4273CAB8DB43}"/>
                </a:ext>
              </a:extLst>
            </p:cNvPr>
            <p:cNvSpPr/>
            <p:nvPr/>
          </p:nvSpPr>
          <p:spPr>
            <a:xfrm>
              <a:off x="5289775" y="3712275"/>
              <a:ext cx="40050" cy="43375"/>
            </a:xfrm>
            <a:custGeom>
              <a:avLst/>
              <a:gdLst/>
              <a:ahLst/>
              <a:cxnLst/>
              <a:rect l="l" t="t" r="r" b="b"/>
              <a:pathLst>
                <a:path w="1602" h="1735" extrusionOk="0">
                  <a:moveTo>
                    <a:pt x="1" y="0"/>
                  </a:moveTo>
                  <a:lnTo>
                    <a:pt x="1602" y="1735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833;p61">
              <a:extLst>
                <a:ext uri="{FF2B5EF4-FFF2-40B4-BE49-F238E27FC236}">
                  <a16:creationId xmlns:a16="http://schemas.microsoft.com/office/drawing/2014/main" id="{99B915E4-99ED-6E4F-83DC-AC2C7922D7DE}"/>
                </a:ext>
              </a:extLst>
            </p:cNvPr>
            <p:cNvSpPr/>
            <p:nvPr/>
          </p:nvSpPr>
          <p:spPr>
            <a:xfrm>
              <a:off x="5289775" y="3712275"/>
              <a:ext cx="40050" cy="43375"/>
            </a:xfrm>
            <a:custGeom>
              <a:avLst/>
              <a:gdLst/>
              <a:ahLst/>
              <a:cxnLst/>
              <a:rect l="l" t="t" r="r" b="b"/>
              <a:pathLst>
                <a:path w="1602" h="1735" fill="none" extrusionOk="0">
                  <a:moveTo>
                    <a:pt x="1" y="0"/>
                  </a:moveTo>
                  <a:lnTo>
                    <a:pt x="1602" y="1735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834;p61">
              <a:extLst>
                <a:ext uri="{FF2B5EF4-FFF2-40B4-BE49-F238E27FC236}">
                  <a16:creationId xmlns:a16="http://schemas.microsoft.com/office/drawing/2014/main" id="{F3EBB211-F338-5C45-AA17-BA779A4D1D83}"/>
                </a:ext>
              </a:extLst>
            </p:cNvPr>
            <p:cNvSpPr/>
            <p:nvPr/>
          </p:nvSpPr>
          <p:spPr>
            <a:xfrm>
              <a:off x="5324800" y="3684750"/>
              <a:ext cx="32550" cy="49225"/>
            </a:xfrm>
            <a:custGeom>
              <a:avLst/>
              <a:gdLst/>
              <a:ahLst/>
              <a:cxnLst/>
              <a:rect l="l" t="t" r="r" b="b"/>
              <a:pathLst>
                <a:path w="1302" h="1969" extrusionOk="0">
                  <a:moveTo>
                    <a:pt x="1" y="0"/>
                  </a:moveTo>
                  <a:lnTo>
                    <a:pt x="1302" y="1968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35;p61">
              <a:extLst>
                <a:ext uri="{FF2B5EF4-FFF2-40B4-BE49-F238E27FC236}">
                  <a16:creationId xmlns:a16="http://schemas.microsoft.com/office/drawing/2014/main" id="{22DDF99F-D8CE-8B42-8C13-6E90BA42EB90}"/>
                </a:ext>
              </a:extLst>
            </p:cNvPr>
            <p:cNvSpPr/>
            <p:nvPr/>
          </p:nvSpPr>
          <p:spPr>
            <a:xfrm>
              <a:off x="5324800" y="3684750"/>
              <a:ext cx="32550" cy="49225"/>
            </a:xfrm>
            <a:custGeom>
              <a:avLst/>
              <a:gdLst/>
              <a:ahLst/>
              <a:cxnLst/>
              <a:rect l="l" t="t" r="r" b="b"/>
              <a:pathLst>
                <a:path w="1302" h="1969" fill="none" extrusionOk="0">
                  <a:moveTo>
                    <a:pt x="1" y="0"/>
                  </a:moveTo>
                  <a:lnTo>
                    <a:pt x="1302" y="1968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36;p61">
              <a:extLst>
                <a:ext uri="{FF2B5EF4-FFF2-40B4-BE49-F238E27FC236}">
                  <a16:creationId xmlns:a16="http://schemas.microsoft.com/office/drawing/2014/main" id="{B3836ADE-D689-784A-A412-76EC549052FA}"/>
                </a:ext>
              </a:extLst>
            </p:cNvPr>
            <p:cNvSpPr/>
            <p:nvPr/>
          </p:nvSpPr>
          <p:spPr>
            <a:xfrm>
              <a:off x="5364000" y="3663075"/>
              <a:ext cx="24200" cy="53375"/>
            </a:xfrm>
            <a:custGeom>
              <a:avLst/>
              <a:gdLst/>
              <a:ahLst/>
              <a:cxnLst/>
              <a:rect l="l" t="t" r="r" b="b"/>
              <a:pathLst>
                <a:path w="968" h="2135" extrusionOk="0">
                  <a:moveTo>
                    <a:pt x="1" y="0"/>
                  </a:moveTo>
                  <a:lnTo>
                    <a:pt x="968" y="2135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37;p61">
              <a:extLst>
                <a:ext uri="{FF2B5EF4-FFF2-40B4-BE49-F238E27FC236}">
                  <a16:creationId xmlns:a16="http://schemas.microsoft.com/office/drawing/2014/main" id="{EDB03CC4-9CB6-E646-B061-2BF65DEFFF39}"/>
                </a:ext>
              </a:extLst>
            </p:cNvPr>
            <p:cNvSpPr/>
            <p:nvPr/>
          </p:nvSpPr>
          <p:spPr>
            <a:xfrm>
              <a:off x="5364000" y="3663075"/>
              <a:ext cx="24200" cy="53375"/>
            </a:xfrm>
            <a:custGeom>
              <a:avLst/>
              <a:gdLst/>
              <a:ahLst/>
              <a:cxnLst/>
              <a:rect l="l" t="t" r="r" b="b"/>
              <a:pathLst>
                <a:path w="968" h="2135" fill="none" extrusionOk="0">
                  <a:moveTo>
                    <a:pt x="1" y="0"/>
                  </a:moveTo>
                  <a:lnTo>
                    <a:pt x="968" y="2135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38;p61">
              <a:extLst>
                <a:ext uri="{FF2B5EF4-FFF2-40B4-BE49-F238E27FC236}">
                  <a16:creationId xmlns:a16="http://schemas.microsoft.com/office/drawing/2014/main" id="{271D50CB-3189-1E4B-BBBD-E93C61C35281}"/>
                </a:ext>
              </a:extLst>
            </p:cNvPr>
            <p:cNvSpPr/>
            <p:nvPr/>
          </p:nvSpPr>
          <p:spPr>
            <a:xfrm>
              <a:off x="5406525" y="3648050"/>
              <a:ext cx="14200" cy="57575"/>
            </a:xfrm>
            <a:custGeom>
              <a:avLst/>
              <a:gdLst/>
              <a:ahLst/>
              <a:cxnLst/>
              <a:rect l="l" t="t" r="r" b="b"/>
              <a:pathLst>
                <a:path w="568" h="2303" extrusionOk="0">
                  <a:moveTo>
                    <a:pt x="1" y="1"/>
                  </a:moveTo>
                  <a:lnTo>
                    <a:pt x="568" y="2302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39;p61">
              <a:extLst>
                <a:ext uri="{FF2B5EF4-FFF2-40B4-BE49-F238E27FC236}">
                  <a16:creationId xmlns:a16="http://schemas.microsoft.com/office/drawing/2014/main" id="{5279B42F-5963-4D4B-A053-3B6330BA3B0C}"/>
                </a:ext>
              </a:extLst>
            </p:cNvPr>
            <p:cNvSpPr/>
            <p:nvPr/>
          </p:nvSpPr>
          <p:spPr>
            <a:xfrm>
              <a:off x="5406525" y="3648050"/>
              <a:ext cx="14200" cy="57575"/>
            </a:xfrm>
            <a:custGeom>
              <a:avLst/>
              <a:gdLst/>
              <a:ahLst/>
              <a:cxnLst/>
              <a:rect l="l" t="t" r="r" b="b"/>
              <a:pathLst>
                <a:path w="568" h="2303" fill="none" extrusionOk="0">
                  <a:moveTo>
                    <a:pt x="1" y="1"/>
                  </a:moveTo>
                  <a:lnTo>
                    <a:pt x="568" y="2302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840;p61">
              <a:extLst>
                <a:ext uri="{FF2B5EF4-FFF2-40B4-BE49-F238E27FC236}">
                  <a16:creationId xmlns:a16="http://schemas.microsoft.com/office/drawing/2014/main" id="{DBC8A314-7FBA-9741-A420-0AD0C8D4344F}"/>
                </a:ext>
              </a:extLst>
            </p:cNvPr>
            <p:cNvSpPr/>
            <p:nvPr/>
          </p:nvSpPr>
          <p:spPr>
            <a:xfrm>
              <a:off x="5450725" y="3641375"/>
              <a:ext cx="4200" cy="58400"/>
            </a:xfrm>
            <a:custGeom>
              <a:avLst/>
              <a:gdLst/>
              <a:ahLst/>
              <a:cxnLst/>
              <a:rect l="l" t="t" r="r" b="b"/>
              <a:pathLst>
                <a:path w="168" h="2336" extrusionOk="0">
                  <a:moveTo>
                    <a:pt x="1" y="1"/>
                  </a:moveTo>
                  <a:lnTo>
                    <a:pt x="167" y="2336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841;p61">
              <a:extLst>
                <a:ext uri="{FF2B5EF4-FFF2-40B4-BE49-F238E27FC236}">
                  <a16:creationId xmlns:a16="http://schemas.microsoft.com/office/drawing/2014/main" id="{580E8911-EF16-4E45-9276-A35C7C92B729}"/>
                </a:ext>
              </a:extLst>
            </p:cNvPr>
            <p:cNvSpPr/>
            <p:nvPr/>
          </p:nvSpPr>
          <p:spPr>
            <a:xfrm>
              <a:off x="5450725" y="3641375"/>
              <a:ext cx="4200" cy="58400"/>
            </a:xfrm>
            <a:custGeom>
              <a:avLst/>
              <a:gdLst/>
              <a:ahLst/>
              <a:cxnLst/>
              <a:rect l="l" t="t" r="r" b="b"/>
              <a:pathLst>
                <a:path w="168" h="2336" fill="none" extrusionOk="0">
                  <a:moveTo>
                    <a:pt x="1" y="1"/>
                  </a:moveTo>
                  <a:lnTo>
                    <a:pt x="167" y="2336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842;p61">
              <a:extLst>
                <a:ext uri="{FF2B5EF4-FFF2-40B4-BE49-F238E27FC236}">
                  <a16:creationId xmlns:a16="http://schemas.microsoft.com/office/drawing/2014/main" id="{30A5F2C9-D095-014C-A97F-10F28686B02A}"/>
                </a:ext>
              </a:extLst>
            </p:cNvPr>
            <p:cNvSpPr/>
            <p:nvPr/>
          </p:nvSpPr>
          <p:spPr>
            <a:xfrm>
              <a:off x="5489925" y="3641375"/>
              <a:ext cx="5850" cy="58400"/>
            </a:xfrm>
            <a:custGeom>
              <a:avLst/>
              <a:gdLst/>
              <a:ahLst/>
              <a:cxnLst/>
              <a:rect l="l" t="t" r="r" b="b"/>
              <a:pathLst>
                <a:path w="234" h="2336" extrusionOk="0">
                  <a:moveTo>
                    <a:pt x="234" y="1"/>
                  </a:moveTo>
                  <a:lnTo>
                    <a:pt x="0" y="2336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843;p61">
              <a:extLst>
                <a:ext uri="{FF2B5EF4-FFF2-40B4-BE49-F238E27FC236}">
                  <a16:creationId xmlns:a16="http://schemas.microsoft.com/office/drawing/2014/main" id="{D5F74C7E-3C4F-FD49-B1C9-8E53C8225E54}"/>
                </a:ext>
              </a:extLst>
            </p:cNvPr>
            <p:cNvSpPr/>
            <p:nvPr/>
          </p:nvSpPr>
          <p:spPr>
            <a:xfrm>
              <a:off x="5489925" y="3641375"/>
              <a:ext cx="5850" cy="58400"/>
            </a:xfrm>
            <a:custGeom>
              <a:avLst/>
              <a:gdLst/>
              <a:ahLst/>
              <a:cxnLst/>
              <a:rect l="l" t="t" r="r" b="b"/>
              <a:pathLst>
                <a:path w="234" h="2336" fill="none" extrusionOk="0">
                  <a:moveTo>
                    <a:pt x="234" y="1"/>
                  </a:moveTo>
                  <a:lnTo>
                    <a:pt x="0" y="2336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844;p61">
              <a:extLst>
                <a:ext uri="{FF2B5EF4-FFF2-40B4-BE49-F238E27FC236}">
                  <a16:creationId xmlns:a16="http://schemas.microsoft.com/office/drawing/2014/main" id="{7E792508-9976-6942-83E3-998A91ADE161}"/>
                </a:ext>
              </a:extLst>
            </p:cNvPr>
            <p:cNvSpPr/>
            <p:nvPr/>
          </p:nvSpPr>
          <p:spPr>
            <a:xfrm>
              <a:off x="5524950" y="3649725"/>
              <a:ext cx="15025" cy="56725"/>
            </a:xfrm>
            <a:custGeom>
              <a:avLst/>
              <a:gdLst/>
              <a:ahLst/>
              <a:cxnLst/>
              <a:rect l="l" t="t" r="r" b="b"/>
              <a:pathLst>
                <a:path w="601" h="2269" extrusionOk="0">
                  <a:moveTo>
                    <a:pt x="601" y="0"/>
                  </a:moveTo>
                  <a:lnTo>
                    <a:pt x="0" y="2269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845;p61">
              <a:extLst>
                <a:ext uri="{FF2B5EF4-FFF2-40B4-BE49-F238E27FC236}">
                  <a16:creationId xmlns:a16="http://schemas.microsoft.com/office/drawing/2014/main" id="{F8D25E13-ED39-2D49-9485-ABBA18221ED6}"/>
                </a:ext>
              </a:extLst>
            </p:cNvPr>
            <p:cNvSpPr/>
            <p:nvPr/>
          </p:nvSpPr>
          <p:spPr>
            <a:xfrm>
              <a:off x="5524950" y="3649725"/>
              <a:ext cx="15025" cy="56725"/>
            </a:xfrm>
            <a:custGeom>
              <a:avLst/>
              <a:gdLst/>
              <a:ahLst/>
              <a:cxnLst/>
              <a:rect l="l" t="t" r="r" b="b"/>
              <a:pathLst>
                <a:path w="601" h="2269" fill="none" extrusionOk="0">
                  <a:moveTo>
                    <a:pt x="601" y="0"/>
                  </a:moveTo>
                  <a:lnTo>
                    <a:pt x="0" y="2269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846;p61">
              <a:extLst>
                <a:ext uri="{FF2B5EF4-FFF2-40B4-BE49-F238E27FC236}">
                  <a16:creationId xmlns:a16="http://schemas.microsoft.com/office/drawing/2014/main" id="{373A333C-FF4D-E840-8B36-6980E32EB93F}"/>
                </a:ext>
              </a:extLst>
            </p:cNvPr>
            <p:cNvSpPr/>
            <p:nvPr/>
          </p:nvSpPr>
          <p:spPr>
            <a:xfrm>
              <a:off x="5558300" y="3664725"/>
              <a:ext cx="23375" cy="53400"/>
            </a:xfrm>
            <a:custGeom>
              <a:avLst/>
              <a:gdLst/>
              <a:ahLst/>
              <a:cxnLst/>
              <a:rect l="l" t="t" r="r" b="b"/>
              <a:pathLst>
                <a:path w="935" h="2136" extrusionOk="0">
                  <a:moveTo>
                    <a:pt x="935" y="1"/>
                  </a:moveTo>
                  <a:lnTo>
                    <a:pt x="1" y="2136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847;p61">
              <a:extLst>
                <a:ext uri="{FF2B5EF4-FFF2-40B4-BE49-F238E27FC236}">
                  <a16:creationId xmlns:a16="http://schemas.microsoft.com/office/drawing/2014/main" id="{3B2A5ED5-7962-CE41-9B6B-91E2A1A50BEF}"/>
                </a:ext>
              </a:extLst>
            </p:cNvPr>
            <p:cNvSpPr/>
            <p:nvPr/>
          </p:nvSpPr>
          <p:spPr>
            <a:xfrm>
              <a:off x="5558300" y="3664725"/>
              <a:ext cx="23375" cy="53400"/>
            </a:xfrm>
            <a:custGeom>
              <a:avLst/>
              <a:gdLst/>
              <a:ahLst/>
              <a:cxnLst/>
              <a:rect l="l" t="t" r="r" b="b"/>
              <a:pathLst>
                <a:path w="935" h="2136" fill="none" extrusionOk="0">
                  <a:moveTo>
                    <a:pt x="935" y="1"/>
                  </a:moveTo>
                  <a:lnTo>
                    <a:pt x="1" y="2136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848;p61">
              <a:extLst>
                <a:ext uri="{FF2B5EF4-FFF2-40B4-BE49-F238E27FC236}">
                  <a16:creationId xmlns:a16="http://schemas.microsoft.com/office/drawing/2014/main" id="{30D8B790-AAC0-7D47-9A35-FF6A09D928CA}"/>
                </a:ext>
              </a:extLst>
            </p:cNvPr>
            <p:cNvSpPr/>
            <p:nvPr/>
          </p:nvSpPr>
          <p:spPr>
            <a:xfrm>
              <a:off x="5590000" y="3684750"/>
              <a:ext cx="30875" cy="50050"/>
            </a:xfrm>
            <a:custGeom>
              <a:avLst/>
              <a:gdLst/>
              <a:ahLst/>
              <a:cxnLst/>
              <a:rect l="l" t="t" r="r" b="b"/>
              <a:pathLst>
                <a:path w="1235" h="2002" extrusionOk="0">
                  <a:moveTo>
                    <a:pt x="1235" y="0"/>
                  </a:moveTo>
                  <a:lnTo>
                    <a:pt x="0" y="2002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849;p61">
              <a:extLst>
                <a:ext uri="{FF2B5EF4-FFF2-40B4-BE49-F238E27FC236}">
                  <a16:creationId xmlns:a16="http://schemas.microsoft.com/office/drawing/2014/main" id="{092F9D60-EC20-B940-A1FC-951A9359DB1B}"/>
                </a:ext>
              </a:extLst>
            </p:cNvPr>
            <p:cNvSpPr/>
            <p:nvPr/>
          </p:nvSpPr>
          <p:spPr>
            <a:xfrm>
              <a:off x="5590000" y="3684750"/>
              <a:ext cx="30875" cy="50050"/>
            </a:xfrm>
            <a:custGeom>
              <a:avLst/>
              <a:gdLst/>
              <a:ahLst/>
              <a:cxnLst/>
              <a:rect l="l" t="t" r="r" b="b"/>
              <a:pathLst>
                <a:path w="1235" h="2002" fill="none" extrusionOk="0">
                  <a:moveTo>
                    <a:pt x="1235" y="0"/>
                  </a:moveTo>
                  <a:lnTo>
                    <a:pt x="0" y="2002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850;p61">
              <a:extLst>
                <a:ext uri="{FF2B5EF4-FFF2-40B4-BE49-F238E27FC236}">
                  <a16:creationId xmlns:a16="http://schemas.microsoft.com/office/drawing/2014/main" id="{F2096E8F-640E-2B4E-9A2A-A79FA1E78BFC}"/>
                </a:ext>
              </a:extLst>
            </p:cNvPr>
            <p:cNvSpPr/>
            <p:nvPr/>
          </p:nvSpPr>
          <p:spPr>
            <a:xfrm>
              <a:off x="5619175" y="3709775"/>
              <a:ext cx="36725" cy="45875"/>
            </a:xfrm>
            <a:custGeom>
              <a:avLst/>
              <a:gdLst/>
              <a:ahLst/>
              <a:cxnLst/>
              <a:rect l="l" t="t" r="r" b="b"/>
              <a:pathLst>
                <a:path w="1469" h="1835" extrusionOk="0">
                  <a:moveTo>
                    <a:pt x="1469" y="0"/>
                  </a:moveTo>
                  <a:lnTo>
                    <a:pt x="1" y="1835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51;p61">
              <a:extLst>
                <a:ext uri="{FF2B5EF4-FFF2-40B4-BE49-F238E27FC236}">
                  <a16:creationId xmlns:a16="http://schemas.microsoft.com/office/drawing/2014/main" id="{8EFDA6EA-6FAA-9D4D-A8C5-0968D1A17ADA}"/>
                </a:ext>
              </a:extLst>
            </p:cNvPr>
            <p:cNvSpPr/>
            <p:nvPr/>
          </p:nvSpPr>
          <p:spPr>
            <a:xfrm>
              <a:off x="5619175" y="3709775"/>
              <a:ext cx="36725" cy="45875"/>
            </a:xfrm>
            <a:custGeom>
              <a:avLst/>
              <a:gdLst/>
              <a:ahLst/>
              <a:cxnLst/>
              <a:rect l="l" t="t" r="r" b="b"/>
              <a:pathLst>
                <a:path w="1469" h="1835" fill="none" extrusionOk="0">
                  <a:moveTo>
                    <a:pt x="1469" y="0"/>
                  </a:moveTo>
                  <a:lnTo>
                    <a:pt x="1" y="1835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52;p61">
              <a:extLst>
                <a:ext uri="{FF2B5EF4-FFF2-40B4-BE49-F238E27FC236}">
                  <a16:creationId xmlns:a16="http://schemas.microsoft.com/office/drawing/2014/main" id="{32F35F02-3AFF-DA43-A57B-471A63A52D03}"/>
                </a:ext>
              </a:extLst>
            </p:cNvPr>
            <p:cNvSpPr/>
            <p:nvPr/>
          </p:nvSpPr>
          <p:spPr>
            <a:xfrm>
              <a:off x="5645875" y="3739775"/>
              <a:ext cx="42550" cy="40900"/>
            </a:xfrm>
            <a:custGeom>
              <a:avLst/>
              <a:gdLst/>
              <a:ahLst/>
              <a:cxnLst/>
              <a:rect l="l" t="t" r="r" b="b"/>
              <a:pathLst>
                <a:path w="1702" h="1636" extrusionOk="0">
                  <a:moveTo>
                    <a:pt x="1701" y="1"/>
                  </a:moveTo>
                  <a:lnTo>
                    <a:pt x="0" y="1635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53;p61">
              <a:extLst>
                <a:ext uri="{FF2B5EF4-FFF2-40B4-BE49-F238E27FC236}">
                  <a16:creationId xmlns:a16="http://schemas.microsoft.com/office/drawing/2014/main" id="{9B07AF02-8942-9844-9040-7033B8C3482A}"/>
                </a:ext>
              </a:extLst>
            </p:cNvPr>
            <p:cNvSpPr/>
            <p:nvPr/>
          </p:nvSpPr>
          <p:spPr>
            <a:xfrm>
              <a:off x="5645875" y="3739775"/>
              <a:ext cx="42550" cy="40900"/>
            </a:xfrm>
            <a:custGeom>
              <a:avLst/>
              <a:gdLst/>
              <a:ahLst/>
              <a:cxnLst/>
              <a:rect l="l" t="t" r="r" b="b"/>
              <a:pathLst>
                <a:path w="1702" h="1636" fill="none" extrusionOk="0">
                  <a:moveTo>
                    <a:pt x="1701" y="1"/>
                  </a:moveTo>
                  <a:lnTo>
                    <a:pt x="0" y="1635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54;p61">
              <a:extLst>
                <a:ext uri="{FF2B5EF4-FFF2-40B4-BE49-F238E27FC236}">
                  <a16:creationId xmlns:a16="http://schemas.microsoft.com/office/drawing/2014/main" id="{F1ABA66D-0EA7-C24A-B423-D1E839DBB56C}"/>
                </a:ext>
              </a:extLst>
            </p:cNvPr>
            <p:cNvSpPr/>
            <p:nvPr/>
          </p:nvSpPr>
          <p:spPr>
            <a:xfrm>
              <a:off x="5670875" y="3771475"/>
              <a:ext cx="45900" cy="36725"/>
            </a:xfrm>
            <a:custGeom>
              <a:avLst/>
              <a:gdLst/>
              <a:ahLst/>
              <a:cxnLst/>
              <a:rect l="l" t="t" r="r" b="b"/>
              <a:pathLst>
                <a:path w="1836" h="1469" extrusionOk="0">
                  <a:moveTo>
                    <a:pt x="1836" y="1"/>
                  </a:moveTo>
                  <a:lnTo>
                    <a:pt x="1" y="1468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55;p61">
              <a:extLst>
                <a:ext uri="{FF2B5EF4-FFF2-40B4-BE49-F238E27FC236}">
                  <a16:creationId xmlns:a16="http://schemas.microsoft.com/office/drawing/2014/main" id="{2BA140E7-3041-D14A-896B-40D71F10F66E}"/>
                </a:ext>
              </a:extLst>
            </p:cNvPr>
            <p:cNvSpPr/>
            <p:nvPr/>
          </p:nvSpPr>
          <p:spPr>
            <a:xfrm>
              <a:off x="5670875" y="3771475"/>
              <a:ext cx="45900" cy="36725"/>
            </a:xfrm>
            <a:custGeom>
              <a:avLst/>
              <a:gdLst/>
              <a:ahLst/>
              <a:cxnLst/>
              <a:rect l="l" t="t" r="r" b="b"/>
              <a:pathLst>
                <a:path w="1836" h="1469" fill="none" extrusionOk="0">
                  <a:moveTo>
                    <a:pt x="1836" y="1"/>
                  </a:moveTo>
                  <a:lnTo>
                    <a:pt x="1" y="1468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56;p61">
              <a:extLst>
                <a:ext uri="{FF2B5EF4-FFF2-40B4-BE49-F238E27FC236}">
                  <a16:creationId xmlns:a16="http://schemas.microsoft.com/office/drawing/2014/main" id="{6E757A7A-6921-5443-A9B7-A978013E5B5C}"/>
                </a:ext>
              </a:extLst>
            </p:cNvPr>
            <p:cNvSpPr/>
            <p:nvPr/>
          </p:nvSpPr>
          <p:spPr>
            <a:xfrm>
              <a:off x="5692575" y="3805675"/>
              <a:ext cx="49225" cy="32550"/>
            </a:xfrm>
            <a:custGeom>
              <a:avLst/>
              <a:gdLst/>
              <a:ahLst/>
              <a:cxnLst/>
              <a:rect l="l" t="t" r="r" b="b"/>
              <a:pathLst>
                <a:path w="1969" h="1302" extrusionOk="0">
                  <a:moveTo>
                    <a:pt x="1968" y="0"/>
                  </a:moveTo>
                  <a:lnTo>
                    <a:pt x="0" y="1301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57;p61">
              <a:extLst>
                <a:ext uri="{FF2B5EF4-FFF2-40B4-BE49-F238E27FC236}">
                  <a16:creationId xmlns:a16="http://schemas.microsoft.com/office/drawing/2014/main" id="{1B0362A0-F6D2-EB41-A48B-9047D9AFAAC5}"/>
                </a:ext>
              </a:extLst>
            </p:cNvPr>
            <p:cNvSpPr/>
            <p:nvPr/>
          </p:nvSpPr>
          <p:spPr>
            <a:xfrm>
              <a:off x="5692575" y="3805675"/>
              <a:ext cx="49225" cy="32550"/>
            </a:xfrm>
            <a:custGeom>
              <a:avLst/>
              <a:gdLst/>
              <a:ahLst/>
              <a:cxnLst/>
              <a:rect l="l" t="t" r="r" b="b"/>
              <a:pathLst>
                <a:path w="1969" h="1302" fill="none" extrusionOk="0">
                  <a:moveTo>
                    <a:pt x="1968" y="0"/>
                  </a:moveTo>
                  <a:lnTo>
                    <a:pt x="0" y="1301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58;p61">
              <a:extLst>
                <a:ext uri="{FF2B5EF4-FFF2-40B4-BE49-F238E27FC236}">
                  <a16:creationId xmlns:a16="http://schemas.microsoft.com/office/drawing/2014/main" id="{12CBEDCF-B065-004E-B480-BD75441A15B4}"/>
                </a:ext>
              </a:extLst>
            </p:cNvPr>
            <p:cNvSpPr/>
            <p:nvPr/>
          </p:nvSpPr>
          <p:spPr>
            <a:xfrm>
              <a:off x="5787625" y="3848200"/>
              <a:ext cx="13375" cy="56725"/>
            </a:xfrm>
            <a:custGeom>
              <a:avLst/>
              <a:gdLst/>
              <a:ahLst/>
              <a:cxnLst/>
              <a:rect l="l" t="t" r="r" b="b"/>
              <a:pathLst>
                <a:path w="535" h="2269" extrusionOk="0">
                  <a:moveTo>
                    <a:pt x="535" y="0"/>
                  </a:moveTo>
                  <a:lnTo>
                    <a:pt x="1" y="2269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59;p61">
              <a:extLst>
                <a:ext uri="{FF2B5EF4-FFF2-40B4-BE49-F238E27FC236}">
                  <a16:creationId xmlns:a16="http://schemas.microsoft.com/office/drawing/2014/main" id="{76068F13-76F4-2A45-A4EE-4681E2F93FBE}"/>
                </a:ext>
              </a:extLst>
            </p:cNvPr>
            <p:cNvSpPr/>
            <p:nvPr/>
          </p:nvSpPr>
          <p:spPr>
            <a:xfrm>
              <a:off x="5787625" y="3848200"/>
              <a:ext cx="13375" cy="56725"/>
            </a:xfrm>
            <a:custGeom>
              <a:avLst/>
              <a:gdLst/>
              <a:ahLst/>
              <a:cxnLst/>
              <a:rect l="l" t="t" r="r" b="b"/>
              <a:pathLst>
                <a:path w="535" h="2269" fill="none" extrusionOk="0">
                  <a:moveTo>
                    <a:pt x="535" y="0"/>
                  </a:moveTo>
                  <a:lnTo>
                    <a:pt x="1" y="2269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60;p61">
              <a:extLst>
                <a:ext uri="{FF2B5EF4-FFF2-40B4-BE49-F238E27FC236}">
                  <a16:creationId xmlns:a16="http://schemas.microsoft.com/office/drawing/2014/main" id="{0FE32354-5F8D-4348-9851-01AC2EC3E40E}"/>
                </a:ext>
              </a:extLst>
            </p:cNvPr>
            <p:cNvSpPr/>
            <p:nvPr/>
          </p:nvSpPr>
          <p:spPr>
            <a:xfrm>
              <a:off x="5823500" y="3859875"/>
              <a:ext cx="18375" cy="55900"/>
            </a:xfrm>
            <a:custGeom>
              <a:avLst/>
              <a:gdLst/>
              <a:ahLst/>
              <a:cxnLst/>
              <a:rect l="l" t="t" r="r" b="b"/>
              <a:pathLst>
                <a:path w="735" h="2236" extrusionOk="0">
                  <a:moveTo>
                    <a:pt x="734" y="0"/>
                  </a:moveTo>
                  <a:lnTo>
                    <a:pt x="0" y="2235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61;p61">
              <a:extLst>
                <a:ext uri="{FF2B5EF4-FFF2-40B4-BE49-F238E27FC236}">
                  <a16:creationId xmlns:a16="http://schemas.microsoft.com/office/drawing/2014/main" id="{67F5DF76-D0A4-DC4E-816E-85C244ED7AEC}"/>
                </a:ext>
              </a:extLst>
            </p:cNvPr>
            <p:cNvSpPr/>
            <p:nvPr/>
          </p:nvSpPr>
          <p:spPr>
            <a:xfrm>
              <a:off x="5823500" y="3859875"/>
              <a:ext cx="18375" cy="55900"/>
            </a:xfrm>
            <a:custGeom>
              <a:avLst/>
              <a:gdLst/>
              <a:ahLst/>
              <a:cxnLst/>
              <a:rect l="l" t="t" r="r" b="b"/>
              <a:pathLst>
                <a:path w="735" h="2236" fill="none" extrusionOk="0">
                  <a:moveTo>
                    <a:pt x="734" y="0"/>
                  </a:moveTo>
                  <a:lnTo>
                    <a:pt x="0" y="2235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62;p61">
              <a:extLst>
                <a:ext uri="{FF2B5EF4-FFF2-40B4-BE49-F238E27FC236}">
                  <a16:creationId xmlns:a16="http://schemas.microsoft.com/office/drawing/2014/main" id="{2964A938-AE2A-CE49-95E0-ABBA7F3C67EC}"/>
                </a:ext>
              </a:extLst>
            </p:cNvPr>
            <p:cNvSpPr/>
            <p:nvPr/>
          </p:nvSpPr>
          <p:spPr>
            <a:xfrm>
              <a:off x="5857700" y="3875725"/>
              <a:ext cx="24200" cy="53400"/>
            </a:xfrm>
            <a:custGeom>
              <a:avLst/>
              <a:gdLst/>
              <a:ahLst/>
              <a:cxnLst/>
              <a:rect l="l" t="t" r="r" b="b"/>
              <a:pathLst>
                <a:path w="968" h="2136" extrusionOk="0">
                  <a:moveTo>
                    <a:pt x="967" y="0"/>
                  </a:moveTo>
                  <a:lnTo>
                    <a:pt x="0" y="2135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63;p61">
              <a:extLst>
                <a:ext uri="{FF2B5EF4-FFF2-40B4-BE49-F238E27FC236}">
                  <a16:creationId xmlns:a16="http://schemas.microsoft.com/office/drawing/2014/main" id="{19F5A359-87C1-1E4A-BF29-02B18CE6D27E}"/>
                </a:ext>
              </a:extLst>
            </p:cNvPr>
            <p:cNvSpPr/>
            <p:nvPr/>
          </p:nvSpPr>
          <p:spPr>
            <a:xfrm>
              <a:off x="5857700" y="3875725"/>
              <a:ext cx="24200" cy="53400"/>
            </a:xfrm>
            <a:custGeom>
              <a:avLst/>
              <a:gdLst/>
              <a:ahLst/>
              <a:cxnLst/>
              <a:rect l="l" t="t" r="r" b="b"/>
              <a:pathLst>
                <a:path w="968" h="2136" fill="none" extrusionOk="0">
                  <a:moveTo>
                    <a:pt x="967" y="0"/>
                  </a:moveTo>
                  <a:lnTo>
                    <a:pt x="0" y="2135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64;p61">
              <a:extLst>
                <a:ext uri="{FF2B5EF4-FFF2-40B4-BE49-F238E27FC236}">
                  <a16:creationId xmlns:a16="http://schemas.microsoft.com/office/drawing/2014/main" id="{6F442822-17A3-5B48-8099-9E9A031B35B8}"/>
                </a:ext>
              </a:extLst>
            </p:cNvPr>
            <p:cNvSpPr/>
            <p:nvPr/>
          </p:nvSpPr>
          <p:spPr>
            <a:xfrm>
              <a:off x="5889375" y="3896575"/>
              <a:ext cx="30875" cy="50050"/>
            </a:xfrm>
            <a:custGeom>
              <a:avLst/>
              <a:gdLst/>
              <a:ahLst/>
              <a:cxnLst/>
              <a:rect l="l" t="t" r="r" b="b"/>
              <a:pathLst>
                <a:path w="1235" h="2002" extrusionOk="0">
                  <a:moveTo>
                    <a:pt x="1235" y="0"/>
                  </a:moveTo>
                  <a:lnTo>
                    <a:pt x="1" y="2002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65;p61">
              <a:extLst>
                <a:ext uri="{FF2B5EF4-FFF2-40B4-BE49-F238E27FC236}">
                  <a16:creationId xmlns:a16="http://schemas.microsoft.com/office/drawing/2014/main" id="{8848392A-3B0A-4248-B97B-7C6F4802F946}"/>
                </a:ext>
              </a:extLst>
            </p:cNvPr>
            <p:cNvSpPr/>
            <p:nvPr/>
          </p:nvSpPr>
          <p:spPr>
            <a:xfrm>
              <a:off x="5889375" y="3896575"/>
              <a:ext cx="30875" cy="50050"/>
            </a:xfrm>
            <a:custGeom>
              <a:avLst/>
              <a:gdLst/>
              <a:ahLst/>
              <a:cxnLst/>
              <a:rect l="l" t="t" r="r" b="b"/>
              <a:pathLst>
                <a:path w="1235" h="2002" fill="none" extrusionOk="0">
                  <a:moveTo>
                    <a:pt x="1235" y="0"/>
                  </a:moveTo>
                  <a:lnTo>
                    <a:pt x="1" y="2002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66;p61">
              <a:extLst>
                <a:ext uri="{FF2B5EF4-FFF2-40B4-BE49-F238E27FC236}">
                  <a16:creationId xmlns:a16="http://schemas.microsoft.com/office/drawing/2014/main" id="{1683F54F-3384-724E-A0DF-DBBB06EDAACA}"/>
                </a:ext>
              </a:extLst>
            </p:cNvPr>
            <p:cNvSpPr/>
            <p:nvPr/>
          </p:nvSpPr>
          <p:spPr>
            <a:xfrm>
              <a:off x="5919400" y="3921575"/>
              <a:ext cx="36725" cy="45900"/>
            </a:xfrm>
            <a:custGeom>
              <a:avLst/>
              <a:gdLst/>
              <a:ahLst/>
              <a:cxnLst/>
              <a:rect l="l" t="t" r="r" b="b"/>
              <a:pathLst>
                <a:path w="1469" h="1836" extrusionOk="0">
                  <a:moveTo>
                    <a:pt x="1468" y="1"/>
                  </a:moveTo>
                  <a:lnTo>
                    <a:pt x="0" y="1835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867;p61">
              <a:extLst>
                <a:ext uri="{FF2B5EF4-FFF2-40B4-BE49-F238E27FC236}">
                  <a16:creationId xmlns:a16="http://schemas.microsoft.com/office/drawing/2014/main" id="{A076E623-1BA1-7041-9EBC-7BCC485D66DC}"/>
                </a:ext>
              </a:extLst>
            </p:cNvPr>
            <p:cNvSpPr/>
            <p:nvPr/>
          </p:nvSpPr>
          <p:spPr>
            <a:xfrm>
              <a:off x="5919400" y="3921575"/>
              <a:ext cx="36725" cy="45900"/>
            </a:xfrm>
            <a:custGeom>
              <a:avLst/>
              <a:gdLst/>
              <a:ahLst/>
              <a:cxnLst/>
              <a:rect l="l" t="t" r="r" b="b"/>
              <a:pathLst>
                <a:path w="1469" h="1836" fill="none" extrusionOk="0">
                  <a:moveTo>
                    <a:pt x="1468" y="1"/>
                  </a:moveTo>
                  <a:lnTo>
                    <a:pt x="0" y="1835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868;p61">
              <a:extLst>
                <a:ext uri="{FF2B5EF4-FFF2-40B4-BE49-F238E27FC236}">
                  <a16:creationId xmlns:a16="http://schemas.microsoft.com/office/drawing/2014/main" id="{3C4A438B-C5A6-114C-8762-37881F20758D}"/>
                </a:ext>
              </a:extLst>
            </p:cNvPr>
            <p:cNvSpPr/>
            <p:nvPr/>
          </p:nvSpPr>
          <p:spPr>
            <a:xfrm>
              <a:off x="5945250" y="3951600"/>
              <a:ext cx="43400" cy="40050"/>
            </a:xfrm>
            <a:custGeom>
              <a:avLst/>
              <a:gdLst/>
              <a:ahLst/>
              <a:cxnLst/>
              <a:rect l="l" t="t" r="r" b="b"/>
              <a:pathLst>
                <a:path w="1736" h="1602" extrusionOk="0">
                  <a:moveTo>
                    <a:pt x="1735" y="1"/>
                  </a:moveTo>
                  <a:lnTo>
                    <a:pt x="1" y="1602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869;p61">
              <a:extLst>
                <a:ext uri="{FF2B5EF4-FFF2-40B4-BE49-F238E27FC236}">
                  <a16:creationId xmlns:a16="http://schemas.microsoft.com/office/drawing/2014/main" id="{81A9FAA4-3A0E-E342-9082-15A7C6D53CB5}"/>
                </a:ext>
              </a:extLst>
            </p:cNvPr>
            <p:cNvSpPr/>
            <p:nvPr/>
          </p:nvSpPr>
          <p:spPr>
            <a:xfrm>
              <a:off x="5945250" y="3951600"/>
              <a:ext cx="43400" cy="40050"/>
            </a:xfrm>
            <a:custGeom>
              <a:avLst/>
              <a:gdLst/>
              <a:ahLst/>
              <a:cxnLst/>
              <a:rect l="l" t="t" r="r" b="b"/>
              <a:pathLst>
                <a:path w="1736" h="1602" fill="none" extrusionOk="0">
                  <a:moveTo>
                    <a:pt x="1735" y="1"/>
                  </a:moveTo>
                  <a:lnTo>
                    <a:pt x="1" y="1602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870;p61">
              <a:extLst>
                <a:ext uri="{FF2B5EF4-FFF2-40B4-BE49-F238E27FC236}">
                  <a16:creationId xmlns:a16="http://schemas.microsoft.com/office/drawing/2014/main" id="{188B53F0-92AB-BA49-A921-C5A4EB2BB6AE}"/>
                </a:ext>
              </a:extLst>
            </p:cNvPr>
            <p:cNvSpPr/>
            <p:nvPr/>
          </p:nvSpPr>
          <p:spPr>
            <a:xfrm>
              <a:off x="5967775" y="3985800"/>
              <a:ext cx="48375" cy="33375"/>
            </a:xfrm>
            <a:custGeom>
              <a:avLst/>
              <a:gdLst/>
              <a:ahLst/>
              <a:cxnLst/>
              <a:rect l="l" t="t" r="r" b="b"/>
              <a:pathLst>
                <a:path w="1935" h="1335" extrusionOk="0">
                  <a:moveTo>
                    <a:pt x="1935" y="0"/>
                  </a:moveTo>
                  <a:lnTo>
                    <a:pt x="0" y="1335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871;p61">
              <a:extLst>
                <a:ext uri="{FF2B5EF4-FFF2-40B4-BE49-F238E27FC236}">
                  <a16:creationId xmlns:a16="http://schemas.microsoft.com/office/drawing/2014/main" id="{D1BF646A-10E2-5049-9957-712F43F5F938}"/>
                </a:ext>
              </a:extLst>
            </p:cNvPr>
            <p:cNvSpPr/>
            <p:nvPr/>
          </p:nvSpPr>
          <p:spPr>
            <a:xfrm>
              <a:off x="5967775" y="3985800"/>
              <a:ext cx="48375" cy="33375"/>
            </a:xfrm>
            <a:custGeom>
              <a:avLst/>
              <a:gdLst/>
              <a:ahLst/>
              <a:cxnLst/>
              <a:rect l="l" t="t" r="r" b="b"/>
              <a:pathLst>
                <a:path w="1935" h="1335" fill="none" extrusionOk="0">
                  <a:moveTo>
                    <a:pt x="1935" y="0"/>
                  </a:moveTo>
                  <a:lnTo>
                    <a:pt x="0" y="1335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872;p61">
              <a:extLst>
                <a:ext uri="{FF2B5EF4-FFF2-40B4-BE49-F238E27FC236}">
                  <a16:creationId xmlns:a16="http://schemas.microsoft.com/office/drawing/2014/main" id="{543DD4FF-BFA6-4948-BBAA-373EB8DEC2C6}"/>
                </a:ext>
              </a:extLst>
            </p:cNvPr>
            <p:cNvSpPr/>
            <p:nvPr/>
          </p:nvSpPr>
          <p:spPr>
            <a:xfrm>
              <a:off x="5985275" y="4024150"/>
              <a:ext cx="53400" cy="25050"/>
            </a:xfrm>
            <a:custGeom>
              <a:avLst/>
              <a:gdLst/>
              <a:ahLst/>
              <a:cxnLst/>
              <a:rect l="l" t="t" r="r" b="b"/>
              <a:pathLst>
                <a:path w="2136" h="1002" extrusionOk="0">
                  <a:moveTo>
                    <a:pt x="2136" y="1"/>
                  </a:moveTo>
                  <a:lnTo>
                    <a:pt x="1" y="1001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873;p61">
              <a:extLst>
                <a:ext uri="{FF2B5EF4-FFF2-40B4-BE49-F238E27FC236}">
                  <a16:creationId xmlns:a16="http://schemas.microsoft.com/office/drawing/2014/main" id="{9C85F3FB-99EC-B843-928A-7934268DF91F}"/>
                </a:ext>
              </a:extLst>
            </p:cNvPr>
            <p:cNvSpPr/>
            <p:nvPr/>
          </p:nvSpPr>
          <p:spPr>
            <a:xfrm>
              <a:off x="5985275" y="4024150"/>
              <a:ext cx="53400" cy="25050"/>
            </a:xfrm>
            <a:custGeom>
              <a:avLst/>
              <a:gdLst/>
              <a:ahLst/>
              <a:cxnLst/>
              <a:rect l="l" t="t" r="r" b="b"/>
              <a:pathLst>
                <a:path w="2136" h="1002" fill="none" extrusionOk="0">
                  <a:moveTo>
                    <a:pt x="2136" y="1"/>
                  </a:moveTo>
                  <a:lnTo>
                    <a:pt x="1" y="1001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874;p61">
              <a:extLst>
                <a:ext uri="{FF2B5EF4-FFF2-40B4-BE49-F238E27FC236}">
                  <a16:creationId xmlns:a16="http://schemas.microsoft.com/office/drawing/2014/main" id="{8990946D-F99D-D744-A609-C5D8934C3EC9}"/>
                </a:ext>
              </a:extLst>
            </p:cNvPr>
            <p:cNvSpPr/>
            <p:nvPr/>
          </p:nvSpPr>
          <p:spPr>
            <a:xfrm>
              <a:off x="5997800" y="4066675"/>
              <a:ext cx="56725" cy="15050"/>
            </a:xfrm>
            <a:custGeom>
              <a:avLst/>
              <a:gdLst/>
              <a:ahLst/>
              <a:cxnLst/>
              <a:rect l="l" t="t" r="r" b="b"/>
              <a:pathLst>
                <a:path w="2269" h="602" extrusionOk="0">
                  <a:moveTo>
                    <a:pt x="2268" y="1"/>
                  </a:moveTo>
                  <a:lnTo>
                    <a:pt x="0" y="601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875;p61">
              <a:extLst>
                <a:ext uri="{FF2B5EF4-FFF2-40B4-BE49-F238E27FC236}">
                  <a16:creationId xmlns:a16="http://schemas.microsoft.com/office/drawing/2014/main" id="{9DDCE50A-A429-724A-AD34-3F899F5238A0}"/>
                </a:ext>
              </a:extLst>
            </p:cNvPr>
            <p:cNvSpPr/>
            <p:nvPr/>
          </p:nvSpPr>
          <p:spPr>
            <a:xfrm>
              <a:off x="5997800" y="4066675"/>
              <a:ext cx="56725" cy="15050"/>
            </a:xfrm>
            <a:custGeom>
              <a:avLst/>
              <a:gdLst/>
              <a:ahLst/>
              <a:cxnLst/>
              <a:rect l="l" t="t" r="r" b="b"/>
              <a:pathLst>
                <a:path w="2269" h="602" fill="none" extrusionOk="0">
                  <a:moveTo>
                    <a:pt x="2268" y="1"/>
                  </a:moveTo>
                  <a:lnTo>
                    <a:pt x="0" y="601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876;p61">
              <a:extLst>
                <a:ext uri="{FF2B5EF4-FFF2-40B4-BE49-F238E27FC236}">
                  <a16:creationId xmlns:a16="http://schemas.microsoft.com/office/drawing/2014/main" id="{B435727C-1B99-1D46-AD28-6F224158F3C3}"/>
                </a:ext>
              </a:extLst>
            </p:cNvPr>
            <p:cNvSpPr/>
            <p:nvPr/>
          </p:nvSpPr>
          <p:spPr>
            <a:xfrm>
              <a:off x="6004450" y="4110875"/>
              <a:ext cx="58400" cy="5050"/>
            </a:xfrm>
            <a:custGeom>
              <a:avLst/>
              <a:gdLst/>
              <a:ahLst/>
              <a:cxnLst/>
              <a:rect l="l" t="t" r="r" b="b"/>
              <a:pathLst>
                <a:path w="2336" h="202" extrusionOk="0">
                  <a:moveTo>
                    <a:pt x="2336" y="1"/>
                  </a:moveTo>
                  <a:lnTo>
                    <a:pt x="1" y="201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877;p61">
              <a:extLst>
                <a:ext uri="{FF2B5EF4-FFF2-40B4-BE49-F238E27FC236}">
                  <a16:creationId xmlns:a16="http://schemas.microsoft.com/office/drawing/2014/main" id="{9A15B510-5882-6E41-8222-0F481D924780}"/>
                </a:ext>
              </a:extLst>
            </p:cNvPr>
            <p:cNvSpPr/>
            <p:nvPr/>
          </p:nvSpPr>
          <p:spPr>
            <a:xfrm>
              <a:off x="6004450" y="4110875"/>
              <a:ext cx="58400" cy="5050"/>
            </a:xfrm>
            <a:custGeom>
              <a:avLst/>
              <a:gdLst/>
              <a:ahLst/>
              <a:cxnLst/>
              <a:rect l="l" t="t" r="r" b="b"/>
              <a:pathLst>
                <a:path w="2336" h="202" fill="none" extrusionOk="0">
                  <a:moveTo>
                    <a:pt x="2336" y="1"/>
                  </a:moveTo>
                  <a:lnTo>
                    <a:pt x="1" y="201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878;p61">
              <a:extLst>
                <a:ext uri="{FF2B5EF4-FFF2-40B4-BE49-F238E27FC236}">
                  <a16:creationId xmlns:a16="http://schemas.microsoft.com/office/drawing/2014/main" id="{F83CCF7F-2D30-E349-8459-7684FA8559FA}"/>
                </a:ext>
              </a:extLst>
            </p:cNvPr>
            <p:cNvSpPr/>
            <p:nvPr/>
          </p:nvSpPr>
          <p:spPr>
            <a:xfrm>
              <a:off x="6004450" y="4150925"/>
              <a:ext cx="58400" cy="5025"/>
            </a:xfrm>
            <a:custGeom>
              <a:avLst/>
              <a:gdLst/>
              <a:ahLst/>
              <a:cxnLst/>
              <a:rect l="l" t="t" r="r" b="b"/>
              <a:pathLst>
                <a:path w="2336" h="201" extrusionOk="0">
                  <a:moveTo>
                    <a:pt x="2336" y="200"/>
                  </a:moveTo>
                  <a:lnTo>
                    <a:pt x="1" y="0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879;p61">
              <a:extLst>
                <a:ext uri="{FF2B5EF4-FFF2-40B4-BE49-F238E27FC236}">
                  <a16:creationId xmlns:a16="http://schemas.microsoft.com/office/drawing/2014/main" id="{E13C0810-EB3F-7F48-A682-17989C4599C0}"/>
                </a:ext>
              </a:extLst>
            </p:cNvPr>
            <p:cNvSpPr/>
            <p:nvPr/>
          </p:nvSpPr>
          <p:spPr>
            <a:xfrm>
              <a:off x="6004450" y="4150925"/>
              <a:ext cx="58400" cy="5025"/>
            </a:xfrm>
            <a:custGeom>
              <a:avLst/>
              <a:gdLst/>
              <a:ahLst/>
              <a:cxnLst/>
              <a:rect l="l" t="t" r="r" b="b"/>
              <a:pathLst>
                <a:path w="2336" h="201" fill="none" extrusionOk="0">
                  <a:moveTo>
                    <a:pt x="2336" y="200"/>
                  </a:moveTo>
                  <a:lnTo>
                    <a:pt x="1" y="0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880;p61">
              <a:extLst>
                <a:ext uri="{FF2B5EF4-FFF2-40B4-BE49-F238E27FC236}">
                  <a16:creationId xmlns:a16="http://schemas.microsoft.com/office/drawing/2014/main" id="{C4E29CA4-8424-4B43-98B9-8C878C238807}"/>
                </a:ext>
              </a:extLst>
            </p:cNvPr>
            <p:cNvSpPr/>
            <p:nvPr/>
          </p:nvSpPr>
          <p:spPr>
            <a:xfrm>
              <a:off x="5998625" y="4185950"/>
              <a:ext cx="56725" cy="14200"/>
            </a:xfrm>
            <a:custGeom>
              <a:avLst/>
              <a:gdLst/>
              <a:ahLst/>
              <a:cxnLst/>
              <a:rect l="l" t="t" r="r" b="b"/>
              <a:pathLst>
                <a:path w="2269" h="568" extrusionOk="0">
                  <a:moveTo>
                    <a:pt x="2269" y="567"/>
                  </a:moveTo>
                  <a:lnTo>
                    <a:pt x="0" y="0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881;p61">
              <a:extLst>
                <a:ext uri="{FF2B5EF4-FFF2-40B4-BE49-F238E27FC236}">
                  <a16:creationId xmlns:a16="http://schemas.microsoft.com/office/drawing/2014/main" id="{6F2D3199-E198-C842-914F-42938F6587DF}"/>
                </a:ext>
              </a:extLst>
            </p:cNvPr>
            <p:cNvSpPr/>
            <p:nvPr/>
          </p:nvSpPr>
          <p:spPr>
            <a:xfrm>
              <a:off x="5998625" y="4185950"/>
              <a:ext cx="56725" cy="14200"/>
            </a:xfrm>
            <a:custGeom>
              <a:avLst/>
              <a:gdLst/>
              <a:ahLst/>
              <a:cxnLst/>
              <a:rect l="l" t="t" r="r" b="b"/>
              <a:pathLst>
                <a:path w="2269" h="568" fill="none" extrusionOk="0">
                  <a:moveTo>
                    <a:pt x="2269" y="567"/>
                  </a:moveTo>
                  <a:lnTo>
                    <a:pt x="0" y="0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882;p61">
              <a:extLst>
                <a:ext uri="{FF2B5EF4-FFF2-40B4-BE49-F238E27FC236}">
                  <a16:creationId xmlns:a16="http://schemas.microsoft.com/office/drawing/2014/main" id="{CF1F8D6F-229F-DB42-AC44-91609280ACB1}"/>
                </a:ext>
              </a:extLst>
            </p:cNvPr>
            <p:cNvSpPr/>
            <p:nvPr/>
          </p:nvSpPr>
          <p:spPr>
            <a:xfrm>
              <a:off x="5987775" y="4219300"/>
              <a:ext cx="53400" cy="22525"/>
            </a:xfrm>
            <a:custGeom>
              <a:avLst/>
              <a:gdLst/>
              <a:ahLst/>
              <a:cxnLst/>
              <a:rect l="l" t="t" r="r" b="b"/>
              <a:pathLst>
                <a:path w="2136" h="901" extrusionOk="0">
                  <a:moveTo>
                    <a:pt x="2136" y="901"/>
                  </a:moveTo>
                  <a:lnTo>
                    <a:pt x="1" y="0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883;p61">
              <a:extLst>
                <a:ext uri="{FF2B5EF4-FFF2-40B4-BE49-F238E27FC236}">
                  <a16:creationId xmlns:a16="http://schemas.microsoft.com/office/drawing/2014/main" id="{604B3DA1-4361-684B-B16A-370E6BBAF4DE}"/>
                </a:ext>
              </a:extLst>
            </p:cNvPr>
            <p:cNvSpPr/>
            <p:nvPr/>
          </p:nvSpPr>
          <p:spPr>
            <a:xfrm>
              <a:off x="5987775" y="4219300"/>
              <a:ext cx="53400" cy="22525"/>
            </a:xfrm>
            <a:custGeom>
              <a:avLst/>
              <a:gdLst/>
              <a:ahLst/>
              <a:cxnLst/>
              <a:rect l="l" t="t" r="r" b="b"/>
              <a:pathLst>
                <a:path w="2136" h="901" fill="none" extrusionOk="0">
                  <a:moveTo>
                    <a:pt x="2136" y="901"/>
                  </a:moveTo>
                  <a:lnTo>
                    <a:pt x="1" y="0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884;p61">
              <a:extLst>
                <a:ext uri="{FF2B5EF4-FFF2-40B4-BE49-F238E27FC236}">
                  <a16:creationId xmlns:a16="http://schemas.microsoft.com/office/drawing/2014/main" id="{9E74D93B-126F-1D49-AEED-27A57DEDAD64}"/>
                </a:ext>
              </a:extLst>
            </p:cNvPr>
            <p:cNvSpPr/>
            <p:nvPr/>
          </p:nvSpPr>
          <p:spPr>
            <a:xfrm>
              <a:off x="5971100" y="4250975"/>
              <a:ext cx="50050" cy="30050"/>
            </a:xfrm>
            <a:custGeom>
              <a:avLst/>
              <a:gdLst/>
              <a:ahLst/>
              <a:cxnLst/>
              <a:rect l="l" t="t" r="r" b="b"/>
              <a:pathLst>
                <a:path w="2002" h="1202" extrusionOk="0">
                  <a:moveTo>
                    <a:pt x="2002" y="1202"/>
                  </a:moveTo>
                  <a:lnTo>
                    <a:pt x="1" y="1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885;p61">
              <a:extLst>
                <a:ext uri="{FF2B5EF4-FFF2-40B4-BE49-F238E27FC236}">
                  <a16:creationId xmlns:a16="http://schemas.microsoft.com/office/drawing/2014/main" id="{B65E4D03-9F7B-FF40-9C00-92880080ABB9}"/>
                </a:ext>
              </a:extLst>
            </p:cNvPr>
            <p:cNvSpPr/>
            <p:nvPr/>
          </p:nvSpPr>
          <p:spPr>
            <a:xfrm>
              <a:off x="5971100" y="4250975"/>
              <a:ext cx="50050" cy="30050"/>
            </a:xfrm>
            <a:custGeom>
              <a:avLst/>
              <a:gdLst/>
              <a:ahLst/>
              <a:cxnLst/>
              <a:rect l="l" t="t" r="r" b="b"/>
              <a:pathLst>
                <a:path w="2002" h="1202" fill="none" extrusionOk="0">
                  <a:moveTo>
                    <a:pt x="2002" y="1202"/>
                  </a:moveTo>
                  <a:lnTo>
                    <a:pt x="1" y="1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886;p61">
              <a:extLst>
                <a:ext uri="{FF2B5EF4-FFF2-40B4-BE49-F238E27FC236}">
                  <a16:creationId xmlns:a16="http://schemas.microsoft.com/office/drawing/2014/main" id="{7F414830-D553-BE4F-A23A-C31BCFFFC5DD}"/>
                </a:ext>
              </a:extLst>
            </p:cNvPr>
            <p:cNvSpPr/>
            <p:nvPr/>
          </p:nvSpPr>
          <p:spPr>
            <a:xfrm>
              <a:off x="5950250" y="4280175"/>
              <a:ext cx="45900" cy="36725"/>
            </a:xfrm>
            <a:custGeom>
              <a:avLst/>
              <a:gdLst/>
              <a:ahLst/>
              <a:cxnLst/>
              <a:rect l="l" t="t" r="r" b="b"/>
              <a:pathLst>
                <a:path w="1836" h="1469" extrusionOk="0">
                  <a:moveTo>
                    <a:pt x="1835" y="1468"/>
                  </a:moveTo>
                  <a:lnTo>
                    <a:pt x="1" y="0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887;p61">
              <a:extLst>
                <a:ext uri="{FF2B5EF4-FFF2-40B4-BE49-F238E27FC236}">
                  <a16:creationId xmlns:a16="http://schemas.microsoft.com/office/drawing/2014/main" id="{88203D2B-DDE3-5143-938F-ECA5BF4B094E}"/>
                </a:ext>
              </a:extLst>
            </p:cNvPr>
            <p:cNvSpPr/>
            <p:nvPr/>
          </p:nvSpPr>
          <p:spPr>
            <a:xfrm>
              <a:off x="5950250" y="4280175"/>
              <a:ext cx="45900" cy="36725"/>
            </a:xfrm>
            <a:custGeom>
              <a:avLst/>
              <a:gdLst/>
              <a:ahLst/>
              <a:cxnLst/>
              <a:rect l="l" t="t" r="r" b="b"/>
              <a:pathLst>
                <a:path w="1836" h="1469" fill="none" extrusionOk="0">
                  <a:moveTo>
                    <a:pt x="1835" y="1468"/>
                  </a:moveTo>
                  <a:lnTo>
                    <a:pt x="1" y="0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888;p61">
              <a:extLst>
                <a:ext uri="{FF2B5EF4-FFF2-40B4-BE49-F238E27FC236}">
                  <a16:creationId xmlns:a16="http://schemas.microsoft.com/office/drawing/2014/main" id="{51952EA3-DC0C-874C-AB82-D4BA2EBCFF9F}"/>
                </a:ext>
              </a:extLst>
            </p:cNvPr>
            <p:cNvSpPr/>
            <p:nvPr/>
          </p:nvSpPr>
          <p:spPr>
            <a:xfrm>
              <a:off x="5926075" y="4306850"/>
              <a:ext cx="40875" cy="42575"/>
            </a:xfrm>
            <a:custGeom>
              <a:avLst/>
              <a:gdLst/>
              <a:ahLst/>
              <a:cxnLst/>
              <a:rect l="l" t="t" r="r" b="b"/>
              <a:pathLst>
                <a:path w="1635" h="1703" extrusionOk="0">
                  <a:moveTo>
                    <a:pt x="1635" y="1702"/>
                  </a:moveTo>
                  <a:lnTo>
                    <a:pt x="0" y="1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889;p61">
              <a:extLst>
                <a:ext uri="{FF2B5EF4-FFF2-40B4-BE49-F238E27FC236}">
                  <a16:creationId xmlns:a16="http://schemas.microsoft.com/office/drawing/2014/main" id="{55D73C46-8BA1-274B-B0DB-ABA21125FF65}"/>
                </a:ext>
              </a:extLst>
            </p:cNvPr>
            <p:cNvSpPr/>
            <p:nvPr/>
          </p:nvSpPr>
          <p:spPr>
            <a:xfrm>
              <a:off x="5926075" y="4306850"/>
              <a:ext cx="40875" cy="42575"/>
            </a:xfrm>
            <a:custGeom>
              <a:avLst/>
              <a:gdLst/>
              <a:ahLst/>
              <a:cxnLst/>
              <a:rect l="l" t="t" r="r" b="b"/>
              <a:pathLst>
                <a:path w="1635" h="1703" fill="none" extrusionOk="0">
                  <a:moveTo>
                    <a:pt x="1635" y="1702"/>
                  </a:moveTo>
                  <a:lnTo>
                    <a:pt x="0" y="1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890;p61">
              <a:extLst>
                <a:ext uri="{FF2B5EF4-FFF2-40B4-BE49-F238E27FC236}">
                  <a16:creationId xmlns:a16="http://schemas.microsoft.com/office/drawing/2014/main" id="{0590DBD1-565A-4E4C-BFC9-740D4E82479E}"/>
                </a:ext>
              </a:extLst>
            </p:cNvPr>
            <p:cNvSpPr/>
            <p:nvPr/>
          </p:nvSpPr>
          <p:spPr>
            <a:xfrm>
              <a:off x="5898550" y="4331875"/>
              <a:ext cx="35875" cy="45900"/>
            </a:xfrm>
            <a:custGeom>
              <a:avLst/>
              <a:gdLst/>
              <a:ahLst/>
              <a:cxnLst/>
              <a:rect l="l" t="t" r="r" b="b"/>
              <a:pathLst>
                <a:path w="1435" h="1836" extrusionOk="0">
                  <a:moveTo>
                    <a:pt x="1435" y="1835"/>
                  </a:moveTo>
                  <a:lnTo>
                    <a:pt x="1" y="1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891;p61">
              <a:extLst>
                <a:ext uri="{FF2B5EF4-FFF2-40B4-BE49-F238E27FC236}">
                  <a16:creationId xmlns:a16="http://schemas.microsoft.com/office/drawing/2014/main" id="{BF28A93A-61EB-7E43-BB8A-D49F20540322}"/>
                </a:ext>
              </a:extLst>
            </p:cNvPr>
            <p:cNvSpPr/>
            <p:nvPr/>
          </p:nvSpPr>
          <p:spPr>
            <a:xfrm>
              <a:off x="5898550" y="4331875"/>
              <a:ext cx="35875" cy="45900"/>
            </a:xfrm>
            <a:custGeom>
              <a:avLst/>
              <a:gdLst/>
              <a:ahLst/>
              <a:cxnLst/>
              <a:rect l="l" t="t" r="r" b="b"/>
              <a:pathLst>
                <a:path w="1435" h="1836" fill="none" extrusionOk="0">
                  <a:moveTo>
                    <a:pt x="1435" y="1835"/>
                  </a:moveTo>
                  <a:lnTo>
                    <a:pt x="1" y="1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892;p61">
              <a:extLst>
                <a:ext uri="{FF2B5EF4-FFF2-40B4-BE49-F238E27FC236}">
                  <a16:creationId xmlns:a16="http://schemas.microsoft.com/office/drawing/2014/main" id="{7A6D5369-F8F3-214E-8388-93154621E05E}"/>
                </a:ext>
              </a:extLst>
            </p:cNvPr>
            <p:cNvSpPr/>
            <p:nvPr/>
          </p:nvSpPr>
          <p:spPr>
            <a:xfrm>
              <a:off x="5867700" y="4353550"/>
              <a:ext cx="32550" cy="49225"/>
            </a:xfrm>
            <a:custGeom>
              <a:avLst/>
              <a:gdLst/>
              <a:ahLst/>
              <a:cxnLst/>
              <a:rect l="l" t="t" r="r" b="b"/>
              <a:pathLst>
                <a:path w="1302" h="1969" extrusionOk="0">
                  <a:moveTo>
                    <a:pt x="1301" y="1969"/>
                  </a:moveTo>
                  <a:lnTo>
                    <a:pt x="0" y="1"/>
                  </a:lnTo>
                </a:path>
              </a:pathLst>
            </a:custGeom>
            <a:solidFill>
              <a:srgbClr val="F9E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893;p61">
              <a:extLst>
                <a:ext uri="{FF2B5EF4-FFF2-40B4-BE49-F238E27FC236}">
                  <a16:creationId xmlns:a16="http://schemas.microsoft.com/office/drawing/2014/main" id="{9A4DCB80-7017-E848-B3F2-529192090BD2}"/>
                </a:ext>
              </a:extLst>
            </p:cNvPr>
            <p:cNvSpPr/>
            <p:nvPr/>
          </p:nvSpPr>
          <p:spPr>
            <a:xfrm>
              <a:off x="5867700" y="4353550"/>
              <a:ext cx="32550" cy="49225"/>
            </a:xfrm>
            <a:custGeom>
              <a:avLst/>
              <a:gdLst/>
              <a:ahLst/>
              <a:cxnLst/>
              <a:rect l="l" t="t" r="r" b="b"/>
              <a:pathLst>
                <a:path w="1302" h="1969" fill="none" extrusionOk="0">
                  <a:moveTo>
                    <a:pt x="1301" y="1969"/>
                  </a:moveTo>
                  <a:lnTo>
                    <a:pt x="0" y="1"/>
                  </a:lnTo>
                </a:path>
              </a:pathLst>
            </a:custGeom>
            <a:noFill/>
            <a:ln w="7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894;p61">
              <a:extLst>
                <a:ext uri="{FF2B5EF4-FFF2-40B4-BE49-F238E27FC236}">
                  <a16:creationId xmlns:a16="http://schemas.microsoft.com/office/drawing/2014/main" id="{527FC712-88B3-7F49-9480-503DA8C30126}"/>
                </a:ext>
              </a:extLst>
            </p:cNvPr>
            <p:cNvSpPr/>
            <p:nvPr/>
          </p:nvSpPr>
          <p:spPr>
            <a:xfrm>
              <a:off x="5643375" y="4312700"/>
              <a:ext cx="319400" cy="314400"/>
            </a:xfrm>
            <a:custGeom>
              <a:avLst/>
              <a:gdLst/>
              <a:ahLst/>
              <a:cxnLst/>
              <a:rect l="l" t="t" r="r" b="b"/>
              <a:pathLst>
                <a:path w="12776" h="12576" extrusionOk="0">
                  <a:moveTo>
                    <a:pt x="3503" y="0"/>
                  </a:moveTo>
                  <a:cubicBezTo>
                    <a:pt x="2669" y="1435"/>
                    <a:pt x="1435" y="2602"/>
                    <a:pt x="0" y="3403"/>
                  </a:cubicBezTo>
                  <a:lnTo>
                    <a:pt x="0" y="12576"/>
                  </a:lnTo>
                  <a:cubicBezTo>
                    <a:pt x="6171" y="10975"/>
                    <a:pt x="11075" y="6138"/>
                    <a:pt x="12776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895;p61">
              <a:extLst>
                <a:ext uri="{FF2B5EF4-FFF2-40B4-BE49-F238E27FC236}">
                  <a16:creationId xmlns:a16="http://schemas.microsoft.com/office/drawing/2014/main" id="{9F9E4CD0-9427-6B43-9933-86C6A0A2C6C7}"/>
                </a:ext>
              </a:extLst>
            </p:cNvPr>
            <p:cNvSpPr/>
            <p:nvPr/>
          </p:nvSpPr>
          <p:spPr>
            <a:xfrm>
              <a:off x="5094650" y="3759800"/>
              <a:ext cx="306075" cy="310250"/>
            </a:xfrm>
            <a:custGeom>
              <a:avLst/>
              <a:gdLst/>
              <a:ahLst/>
              <a:cxnLst/>
              <a:rect l="l" t="t" r="r" b="b"/>
              <a:pathLst>
                <a:path w="12243" h="12410" extrusionOk="0">
                  <a:moveTo>
                    <a:pt x="12242" y="1"/>
                  </a:moveTo>
                  <a:cubicBezTo>
                    <a:pt x="6305" y="1735"/>
                    <a:pt x="1668" y="6438"/>
                    <a:pt x="0" y="12409"/>
                  </a:cubicBezTo>
                  <a:lnTo>
                    <a:pt x="9273" y="12409"/>
                  </a:lnTo>
                  <a:cubicBezTo>
                    <a:pt x="10007" y="11175"/>
                    <a:pt x="11041" y="10141"/>
                    <a:pt x="12242" y="9341"/>
                  </a:cubicBezTo>
                  <a:lnTo>
                    <a:pt x="12242" y="1"/>
                  </a:ln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896;p61">
              <a:extLst>
                <a:ext uri="{FF2B5EF4-FFF2-40B4-BE49-F238E27FC236}">
                  <a16:creationId xmlns:a16="http://schemas.microsoft.com/office/drawing/2014/main" id="{A17C5DBE-2E74-2142-8F61-827F2FBD400F}"/>
                </a:ext>
              </a:extLst>
            </p:cNvPr>
            <p:cNvSpPr/>
            <p:nvPr/>
          </p:nvSpPr>
          <p:spPr>
            <a:xfrm>
              <a:off x="5643375" y="3755625"/>
              <a:ext cx="319400" cy="314425"/>
            </a:xfrm>
            <a:custGeom>
              <a:avLst/>
              <a:gdLst/>
              <a:ahLst/>
              <a:cxnLst/>
              <a:rect l="l" t="t" r="r" b="b"/>
              <a:pathLst>
                <a:path w="12776" h="12577" extrusionOk="0">
                  <a:moveTo>
                    <a:pt x="0" y="1"/>
                  </a:moveTo>
                  <a:lnTo>
                    <a:pt x="0" y="9207"/>
                  </a:lnTo>
                  <a:cubicBezTo>
                    <a:pt x="1435" y="10008"/>
                    <a:pt x="2669" y="11175"/>
                    <a:pt x="3503" y="12576"/>
                  </a:cubicBezTo>
                  <a:lnTo>
                    <a:pt x="12776" y="12576"/>
                  </a:lnTo>
                  <a:cubicBezTo>
                    <a:pt x="11075" y="6439"/>
                    <a:pt x="6171" y="16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897;p61">
              <a:extLst>
                <a:ext uri="{FF2B5EF4-FFF2-40B4-BE49-F238E27FC236}">
                  <a16:creationId xmlns:a16="http://schemas.microsoft.com/office/drawing/2014/main" id="{72E1FDCF-AD6A-4847-9087-01DFA64D0E39}"/>
                </a:ext>
              </a:extLst>
            </p:cNvPr>
            <p:cNvSpPr/>
            <p:nvPr/>
          </p:nvSpPr>
          <p:spPr>
            <a:xfrm>
              <a:off x="5094650" y="4312700"/>
              <a:ext cx="306075" cy="311075"/>
            </a:xfrm>
            <a:custGeom>
              <a:avLst/>
              <a:gdLst/>
              <a:ahLst/>
              <a:cxnLst/>
              <a:rect l="l" t="t" r="r" b="b"/>
              <a:pathLst>
                <a:path w="12243" h="12443" extrusionOk="0">
                  <a:moveTo>
                    <a:pt x="0" y="0"/>
                  </a:moveTo>
                  <a:cubicBezTo>
                    <a:pt x="1668" y="5971"/>
                    <a:pt x="6305" y="10675"/>
                    <a:pt x="12242" y="12443"/>
                  </a:cubicBezTo>
                  <a:lnTo>
                    <a:pt x="12242" y="3069"/>
                  </a:lnTo>
                  <a:cubicBezTo>
                    <a:pt x="11041" y="2302"/>
                    <a:pt x="10007" y="1235"/>
                    <a:pt x="9273" y="0"/>
                  </a:cubicBezTo>
                  <a:close/>
                </a:path>
              </a:pathLst>
            </a:custGeom>
            <a:solidFill>
              <a:schemeClr val="lt1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898;p61">
              <a:extLst>
                <a:ext uri="{FF2B5EF4-FFF2-40B4-BE49-F238E27FC236}">
                  <a16:creationId xmlns:a16="http://schemas.microsoft.com/office/drawing/2014/main" id="{A3AA1CFC-A560-E641-B583-004C9260D06B}"/>
                </a:ext>
              </a:extLst>
            </p:cNvPr>
            <p:cNvSpPr/>
            <p:nvPr/>
          </p:nvSpPr>
          <p:spPr>
            <a:xfrm>
              <a:off x="5730925" y="4070025"/>
              <a:ext cx="248550" cy="242700"/>
            </a:xfrm>
            <a:custGeom>
              <a:avLst/>
              <a:gdLst/>
              <a:ahLst/>
              <a:cxnLst/>
              <a:rect l="l" t="t" r="r" b="b"/>
              <a:pathLst>
                <a:path w="9942" h="9708" extrusionOk="0">
                  <a:moveTo>
                    <a:pt x="1" y="0"/>
                  </a:moveTo>
                  <a:cubicBezTo>
                    <a:pt x="868" y="1435"/>
                    <a:pt x="1335" y="3103"/>
                    <a:pt x="1335" y="4871"/>
                  </a:cubicBezTo>
                  <a:cubicBezTo>
                    <a:pt x="1335" y="6638"/>
                    <a:pt x="868" y="8306"/>
                    <a:pt x="1" y="9707"/>
                  </a:cubicBezTo>
                  <a:lnTo>
                    <a:pt x="9274" y="9707"/>
                  </a:lnTo>
                  <a:cubicBezTo>
                    <a:pt x="9708" y="8173"/>
                    <a:pt x="9941" y="6538"/>
                    <a:pt x="9941" y="4871"/>
                  </a:cubicBezTo>
                  <a:cubicBezTo>
                    <a:pt x="9941" y="3169"/>
                    <a:pt x="9708" y="1568"/>
                    <a:pt x="9274" y="0"/>
                  </a:cubicBezTo>
                  <a:close/>
                </a:path>
              </a:pathLst>
            </a:custGeom>
            <a:solidFill>
              <a:schemeClr val="accent2"/>
            </a:solidFill>
            <a:ln w="108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899;p61">
              <a:extLst>
                <a:ext uri="{FF2B5EF4-FFF2-40B4-BE49-F238E27FC236}">
                  <a16:creationId xmlns:a16="http://schemas.microsoft.com/office/drawing/2014/main" id="{6519C461-D68B-E847-8B98-F8245EFCDEA5}"/>
                </a:ext>
              </a:extLst>
            </p:cNvPr>
            <p:cNvSpPr/>
            <p:nvPr/>
          </p:nvSpPr>
          <p:spPr>
            <a:xfrm>
              <a:off x="5077975" y="4070025"/>
              <a:ext cx="248525" cy="242700"/>
            </a:xfrm>
            <a:custGeom>
              <a:avLst/>
              <a:gdLst/>
              <a:ahLst/>
              <a:cxnLst/>
              <a:rect l="l" t="t" r="r" b="b"/>
              <a:pathLst>
                <a:path w="9941" h="9708" extrusionOk="0">
                  <a:moveTo>
                    <a:pt x="667" y="0"/>
                  </a:moveTo>
                  <a:cubicBezTo>
                    <a:pt x="234" y="1568"/>
                    <a:pt x="0" y="3169"/>
                    <a:pt x="0" y="4871"/>
                  </a:cubicBezTo>
                  <a:cubicBezTo>
                    <a:pt x="0" y="6538"/>
                    <a:pt x="234" y="8173"/>
                    <a:pt x="667" y="9707"/>
                  </a:cubicBezTo>
                  <a:lnTo>
                    <a:pt x="9940" y="9707"/>
                  </a:lnTo>
                  <a:cubicBezTo>
                    <a:pt x="9107" y="8306"/>
                    <a:pt x="8606" y="6638"/>
                    <a:pt x="8606" y="4871"/>
                  </a:cubicBezTo>
                  <a:cubicBezTo>
                    <a:pt x="8606" y="3103"/>
                    <a:pt x="9107" y="1435"/>
                    <a:pt x="9940" y="0"/>
                  </a:cubicBezTo>
                  <a:close/>
                </a:path>
              </a:pathLst>
            </a:custGeom>
            <a:solidFill>
              <a:schemeClr val="accent2"/>
            </a:solidFill>
            <a:ln w="108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900;p61">
              <a:extLst>
                <a:ext uri="{FF2B5EF4-FFF2-40B4-BE49-F238E27FC236}">
                  <a16:creationId xmlns:a16="http://schemas.microsoft.com/office/drawing/2014/main" id="{6E079520-A557-1A4A-892F-2E14AB513737}"/>
                </a:ext>
              </a:extLst>
            </p:cNvPr>
            <p:cNvSpPr/>
            <p:nvPr/>
          </p:nvSpPr>
          <p:spPr>
            <a:xfrm>
              <a:off x="5400700" y="3740625"/>
              <a:ext cx="242700" cy="252700"/>
            </a:xfrm>
            <a:custGeom>
              <a:avLst/>
              <a:gdLst/>
              <a:ahLst/>
              <a:cxnLst/>
              <a:rect l="l" t="t" r="r" b="b"/>
              <a:pathLst>
                <a:path w="9708" h="10108" extrusionOk="0">
                  <a:moveTo>
                    <a:pt x="5137" y="0"/>
                  </a:moveTo>
                  <a:cubicBezTo>
                    <a:pt x="3336" y="0"/>
                    <a:pt x="1635" y="267"/>
                    <a:pt x="0" y="768"/>
                  </a:cubicBezTo>
                  <a:lnTo>
                    <a:pt x="0" y="10108"/>
                  </a:lnTo>
                  <a:cubicBezTo>
                    <a:pt x="1468" y="9174"/>
                    <a:pt x="3236" y="8606"/>
                    <a:pt x="5137" y="8606"/>
                  </a:cubicBezTo>
                  <a:cubicBezTo>
                    <a:pt x="6805" y="8606"/>
                    <a:pt x="8340" y="9040"/>
                    <a:pt x="9707" y="9807"/>
                  </a:cubicBezTo>
                  <a:lnTo>
                    <a:pt x="9707" y="601"/>
                  </a:lnTo>
                  <a:cubicBezTo>
                    <a:pt x="8239" y="234"/>
                    <a:pt x="6705" y="0"/>
                    <a:pt x="5137" y="0"/>
                  </a:cubicBezTo>
                  <a:close/>
                </a:path>
              </a:pathLst>
            </a:custGeom>
            <a:solidFill>
              <a:schemeClr val="accent2"/>
            </a:solidFill>
            <a:ln w="108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901;p61">
              <a:extLst>
                <a:ext uri="{FF2B5EF4-FFF2-40B4-BE49-F238E27FC236}">
                  <a16:creationId xmlns:a16="http://schemas.microsoft.com/office/drawing/2014/main" id="{52470678-2A30-4D49-A459-98288CBCB100}"/>
                </a:ext>
              </a:extLst>
            </p:cNvPr>
            <p:cNvSpPr/>
            <p:nvPr/>
          </p:nvSpPr>
          <p:spPr>
            <a:xfrm>
              <a:off x="5400700" y="4389425"/>
              <a:ext cx="242700" cy="252700"/>
            </a:xfrm>
            <a:custGeom>
              <a:avLst/>
              <a:gdLst/>
              <a:ahLst/>
              <a:cxnLst/>
              <a:rect l="l" t="t" r="r" b="b"/>
              <a:pathLst>
                <a:path w="9708" h="10108" extrusionOk="0">
                  <a:moveTo>
                    <a:pt x="0" y="0"/>
                  </a:moveTo>
                  <a:lnTo>
                    <a:pt x="0" y="9374"/>
                  </a:lnTo>
                  <a:cubicBezTo>
                    <a:pt x="1635" y="9841"/>
                    <a:pt x="3336" y="10107"/>
                    <a:pt x="5137" y="10107"/>
                  </a:cubicBezTo>
                  <a:cubicBezTo>
                    <a:pt x="6705" y="10107"/>
                    <a:pt x="8239" y="9907"/>
                    <a:pt x="9707" y="9507"/>
                  </a:cubicBezTo>
                  <a:lnTo>
                    <a:pt x="9707" y="334"/>
                  </a:lnTo>
                  <a:cubicBezTo>
                    <a:pt x="8340" y="1101"/>
                    <a:pt x="6805" y="1535"/>
                    <a:pt x="5137" y="1535"/>
                  </a:cubicBezTo>
                  <a:cubicBezTo>
                    <a:pt x="3236" y="1535"/>
                    <a:pt x="1468" y="96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108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88181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1104-D0E2-F645-B48C-4BBBD8982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142" y="220625"/>
            <a:ext cx="3141406" cy="572700"/>
          </a:xfrm>
        </p:spPr>
        <p:txBody>
          <a:bodyPr/>
          <a:lstStyle/>
          <a:p>
            <a:r>
              <a:rPr lang="en-SA" b="1" dirty="0">
                <a:solidFill>
                  <a:schemeClr val="bg1"/>
                </a:solidFill>
                <a:latin typeface="Goudy Old Style" panose="02020502050305020303" pitchFamily="18" charset="77"/>
              </a:rPr>
              <a:t>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A934E-AF93-564E-8822-99DB2B2C8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5391" y="1999050"/>
            <a:ext cx="1260973" cy="572700"/>
          </a:xfrm>
        </p:spPr>
        <p:txBody>
          <a:bodyPr/>
          <a:lstStyle/>
          <a:p>
            <a:pPr marL="114300" indent="0">
              <a:buNone/>
            </a:pPr>
            <a:r>
              <a:rPr lang="en-SA" sz="3600" b="1" dirty="0">
                <a:solidFill>
                  <a:schemeClr val="bg1"/>
                </a:solidFill>
                <a:latin typeface="Bangla MN" pitchFamily="2" charset="0"/>
                <a:cs typeface="Bangla MN" pitchFamily="2" charset="0"/>
              </a:rPr>
              <a:t>105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C5CEE15-C52D-D345-80FE-71D0ABC476F5}"/>
              </a:ext>
            </a:extLst>
          </p:cNvPr>
          <p:cNvSpPr txBox="1">
            <a:spLocks/>
          </p:cNvSpPr>
          <p:nvPr/>
        </p:nvSpPr>
        <p:spPr>
          <a:xfrm>
            <a:off x="6147636" y="1999050"/>
            <a:ext cx="12609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buFont typeface="Roboto"/>
              <a:buNone/>
            </a:pPr>
            <a:r>
              <a:rPr lang="en-SA" sz="3600" b="1" dirty="0">
                <a:solidFill>
                  <a:schemeClr val="bg1"/>
                </a:solidFill>
                <a:latin typeface="Bangla MN" pitchFamily="2" charset="0"/>
                <a:cs typeface="Bangla MN" pitchFamily="2" charset="0"/>
              </a:rPr>
              <a:t>23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3F9D91-DA10-B34E-990B-860999056B3A}"/>
              </a:ext>
            </a:extLst>
          </p:cNvPr>
          <p:cNvCxnSpPr>
            <a:endCxn id="4" idx="1"/>
          </p:cNvCxnSpPr>
          <p:nvPr/>
        </p:nvCxnSpPr>
        <p:spPr>
          <a:xfrm>
            <a:off x="3259396" y="2285400"/>
            <a:ext cx="288824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846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0E51FF-5705-AD4E-BB8D-E6B354ACBA17}"/>
              </a:ext>
            </a:extLst>
          </p:cNvPr>
          <p:cNvSpPr txBox="1"/>
          <p:nvPr/>
        </p:nvSpPr>
        <p:spPr>
          <a:xfrm>
            <a:off x="3293445" y="2063279"/>
            <a:ext cx="28985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sz="60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Findings</a:t>
            </a:r>
          </a:p>
          <a:p>
            <a:endParaRPr lang="en-SA" sz="6000" b="1" dirty="0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6032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F873ECAE-0313-E646-8A7C-05FDADC72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2" y="1084981"/>
            <a:ext cx="6027725" cy="34009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B4E94C-BD3F-4842-8D90-6BFAE4B29468}"/>
              </a:ext>
            </a:extLst>
          </p:cNvPr>
          <p:cNvSpPr txBox="1"/>
          <p:nvPr/>
        </p:nvSpPr>
        <p:spPr>
          <a:xfrm>
            <a:off x="215103" y="234993"/>
            <a:ext cx="4865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H</a:t>
            </a:r>
            <a:r>
              <a:rPr lang="en-SA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igher tsunami frequincoes countries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7B9189-9D42-5F47-B3DE-92285066270B}"/>
              </a:ext>
            </a:extLst>
          </p:cNvPr>
          <p:cNvSpPr txBox="1"/>
          <p:nvPr/>
        </p:nvSpPr>
        <p:spPr>
          <a:xfrm>
            <a:off x="6887497" y="1294477"/>
            <a:ext cx="213071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sz="3200" dirty="0">
                <a:solidFill>
                  <a:schemeClr val="bg1"/>
                </a:solidFill>
                <a:latin typeface="Goudy Old Style" panose="02020502050305020303" pitchFamily="18" charset="77"/>
              </a:rPr>
              <a:t>1.Japan</a:t>
            </a:r>
          </a:p>
          <a:p>
            <a:pPr marL="514350" indent="-514350">
              <a:buAutoNum type="arabicPeriod"/>
            </a:pPr>
            <a:endParaRPr lang="en-SA" sz="3200" dirty="0">
              <a:solidFill>
                <a:schemeClr val="bg1"/>
              </a:solidFill>
              <a:latin typeface="Goudy Old Style" panose="02020502050305020303" pitchFamily="18" charset="77"/>
            </a:endParaRPr>
          </a:p>
          <a:p>
            <a:r>
              <a:rPr lang="en-SA" sz="3200" dirty="0">
                <a:solidFill>
                  <a:schemeClr val="bg1"/>
                </a:solidFill>
                <a:latin typeface="Goudy Old Style" panose="02020502050305020303" pitchFamily="18" charset="77"/>
              </a:rPr>
              <a:t>2. USA</a:t>
            </a:r>
          </a:p>
          <a:p>
            <a:endParaRPr lang="en-SA" sz="3200" dirty="0">
              <a:solidFill>
                <a:schemeClr val="bg1"/>
              </a:solidFill>
              <a:latin typeface="Goudy Old Style" panose="02020502050305020303" pitchFamily="18" charset="77"/>
            </a:endParaRPr>
          </a:p>
          <a:p>
            <a:r>
              <a:rPr lang="en-SA" sz="3200" dirty="0">
                <a:solidFill>
                  <a:schemeClr val="bg1"/>
                </a:solidFill>
                <a:latin typeface="Goudy Old Style" panose="02020502050305020303" pitchFamily="18" charset="77"/>
              </a:rPr>
              <a:t>3. Indonisia</a:t>
            </a:r>
          </a:p>
        </p:txBody>
      </p:sp>
    </p:spTree>
    <p:extLst>
      <p:ext uri="{BB962C8B-B14F-4D97-AF65-F5344CB8AC3E}">
        <p14:creationId xmlns:p14="http://schemas.microsoft.com/office/powerpoint/2010/main" val="287362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4C257B-6041-3348-824F-3B0159DE1F85}"/>
              </a:ext>
            </a:extLst>
          </p:cNvPr>
          <p:cNvSpPr txBox="1"/>
          <p:nvPr/>
        </p:nvSpPr>
        <p:spPr>
          <a:xfrm>
            <a:off x="1077447" y="10031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sz="1800" dirty="0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0CEA79-93BA-AD45-AB7A-ED9F5327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1447"/>
            <a:ext cx="4510760" cy="26791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636D2B-9F80-8A47-AAA0-D2D9994934A3}"/>
              </a:ext>
            </a:extLst>
          </p:cNvPr>
          <p:cNvSpPr txBox="1"/>
          <p:nvPr/>
        </p:nvSpPr>
        <p:spPr>
          <a:xfrm>
            <a:off x="557672" y="975784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sz="1800" dirty="0">
                <a:solidFill>
                  <a:schemeClr val="bg1"/>
                </a:solidFill>
                <a:latin typeface="Goudy Old Style" panose="02020502050305020303" pitchFamily="18" charset="77"/>
              </a:rPr>
              <a:t>Peaks of tsunami is mostly 1 or 3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EB416DFA-F012-F348-8AD7-D3FE32F70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461" y="1467558"/>
            <a:ext cx="4195878" cy="2986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41F268-2C04-3745-B571-192753CFAA17}"/>
              </a:ext>
            </a:extLst>
          </p:cNvPr>
          <p:cNvSpPr txBox="1"/>
          <p:nvPr/>
        </p:nvSpPr>
        <p:spPr>
          <a:xfrm>
            <a:off x="5060849" y="741559"/>
            <a:ext cx="355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Goudy Old Style" panose="02020502050305020303" pitchFamily="18" charset="77"/>
              </a:rPr>
              <a:t>Explosions and earthquakes are the most effective triggers for tsunami</a:t>
            </a:r>
            <a:endParaRPr lang="en-SA" sz="1800" dirty="0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03774961"/>
      </p:ext>
    </p:extLst>
  </p:cSld>
  <p:clrMapOvr>
    <a:masterClrMapping/>
  </p:clrMapOvr>
</p:sld>
</file>

<file path=ppt/theme/theme1.xml><?xml version="1.0" encoding="utf-8"?>
<a:theme xmlns:a="http://schemas.openxmlformats.org/drawingml/2006/main" name="Water Resourc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B2E2E3"/>
      </a:accent1>
      <a:accent2>
        <a:srgbClr val="5BB8BB"/>
      </a:accent2>
      <a:accent3>
        <a:srgbClr val="5EDBEF"/>
      </a:accent3>
      <a:accent4>
        <a:srgbClr val="6DCFD1"/>
      </a:accent4>
      <a:accent5>
        <a:srgbClr val="0097A7"/>
      </a:accent5>
      <a:accent6>
        <a:srgbClr val="00C3B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202</Words>
  <Application>Microsoft Macintosh PowerPoint</Application>
  <PresentationFormat>On-screen Show (16:9)</PresentationFormat>
  <Paragraphs>71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Goudy Old Style</vt:lpstr>
      <vt:lpstr>Bangla MN</vt:lpstr>
      <vt:lpstr>Arial</vt:lpstr>
      <vt:lpstr>Staatliches</vt:lpstr>
      <vt:lpstr>Roboto</vt:lpstr>
      <vt:lpstr>Water Resources</vt:lpstr>
      <vt:lpstr>Predicting the Tsunami Behavior from Historical Data</vt:lpstr>
      <vt:lpstr>Table of content </vt:lpstr>
      <vt:lpstr>PowerPoint Presentation</vt:lpstr>
      <vt:lpstr>OMAN 2011 </vt:lpstr>
      <vt:lpstr>Data</vt:lpstr>
      <vt:lpstr>FEATURES</vt:lpstr>
      <vt:lpstr>PowerPoint Presentation</vt:lpstr>
      <vt:lpstr>PowerPoint Presentation</vt:lpstr>
      <vt:lpstr>PowerPoint Presentation</vt:lpstr>
      <vt:lpstr>Algorithms  </vt:lpstr>
      <vt:lpstr>PowerPoint Presentation</vt:lpstr>
      <vt:lpstr>PowerPoint Presentation</vt:lpstr>
      <vt:lpstr>Feature engineering: </vt:lpstr>
      <vt:lpstr>Tools  </vt:lpstr>
      <vt:lpstr>communication  </vt:lpstr>
      <vt:lpstr>PowerPoint Presentation</vt:lpstr>
      <vt:lpstr>Thank you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Tsunami Behavior from Historical Data</dc:title>
  <cp:lastModifiedBy>نهى أسامه عثمان الصالح</cp:lastModifiedBy>
  <cp:revision>5</cp:revision>
  <dcterms:modified xsi:type="dcterms:W3CDTF">2021-12-16T07:56:18Z</dcterms:modified>
</cp:coreProperties>
</file>